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Bebas Neue"/>
      <p:regular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BebasNeue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regular.fntdata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d047077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d047077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complete a virtual locker hallway, duplicate the slide below this so each student and you have an individual slide. Assign a slide to each student (I do this by naming each slide ahead of time, but you can easily give students a slide #). Share the presentation through Google Slides or Microsoft One Drive/Share Drive. Students can add any pictures that they feel represent who they are as people. If they have bitmojis, they can even add their bitmoji to the slide like I did on this example slide. PRO TIP: When searching for online pictures, put the words “transparent background” after whatever you are looking for to get a picture of items without white background. For example, search “pizza transparent background” to get a pizza without a white background. Then resize and place the items wherever you want them.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b2ff97bb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complete a virtual locker, use the picture </a:t>
            </a:r>
            <a:endParaRPr/>
          </a:p>
        </p:txBody>
      </p:sp>
      <p:sp>
        <p:nvSpPr>
          <p:cNvPr id="132" name="Google Shape;132;g8bb2ff97bb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2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2453"/>
          <a:stretch/>
        </p:blipFill>
        <p:spPr>
          <a:xfrm>
            <a:off x="1740218" y="0"/>
            <a:ext cx="7403783" cy="515037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/>
          <p:nvPr/>
        </p:nvSpPr>
        <p:spPr>
          <a:xfrm>
            <a:off x="-1" y="0"/>
            <a:ext cx="9134475" cy="13529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0" y="5014259"/>
            <a:ext cx="9144000" cy="13529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1" y="61004"/>
            <a:ext cx="2361706" cy="4953255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/>
          <p:nvPr/>
        </p:nvSpPr>
        <p:spPr>
          <a:xfrm flipH="1" rot="10800000">
            <a:off x="-6134" y="1556490"/>
            <a:ext cx="2361708" cy="34577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30200" l="42704" r="43907" t="66089"/>
          <a:stretch/>
        </p:blipFill>
        <p:spPr>
          <a:xfrm>
            <a:off x="4912043" y="991255"/>
            <a:ext cx="984531" cy="21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115955" y="416444"/>
            <a:ext cx="214927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100" u="none" cap="none" strike="noStrik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V</a:t>
            </a:r>
            <a:r>
              <a:rPr b="1" i="0" lang="en" sz="4100" u="none" cap="none" strike="noStrike">
                <a:solidFill>
                  <a:srgbClr val="02B799"/>
                </a:solidFill>
                <a:latin typeface="Bebas Neue"/>
                <a:ea typeface="Bebas Neue"/>
                <a:cs typeface="Bebas Neue"/>
                <a:sym typeface="Bebas Neue"/>
              </a:rPr>
              <a:t>I</a:t>
            </a:r>
            <a:r>
              <a:rPr b="1" i="0" lang="en" sz="4100" u="none" cap="none" strike="noStrik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R</a:t>
            </a:r>
            <a:r>
              <a:rPr b="1" i="0" lang="en" sz="4100" u="none" cap="none" strike="noStrike">
                <a:solidFill>
                  <a:srgbClr val="02B799"/>
                </a:solidFill>
                <a:latin typeface="Bebas Neue"/>
                <a:ea typeface="Bebas Neue"/>
                <a:cs typeface="Bebas Neue"/>
                <a:sym typeface="Bebas Neue"/>
              </a:rPr>
              <a:t>T</a:t>
            </a:r>
            <a:r>
              <a:rPr b="1" i="0" lang="en" sz="4100" u="none" cap="none" strike="noStrik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U</a:t>
            </a:r>
            <a:r>
              <a:rPr b="1" i="0" lang="en" sz="4100" u="none" cap="none" strike="noStrike">
                <a:solidFill>
                  <a:srgbClr val="02B799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r>
              <a:rPr b="1" i="0" lang="en" sz="4100" u="none" cap="none" strike="noStrik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L</a:t>
            </a:r>
            <a:endParaRPr sz="1100"/>
          </a:p>
        </p:txBody>
      </p:sp>
      <p:sp>
        <p:nvSpPr>
          <p:cNvPr id="141" name="Google Shape;141;p26"/>
          <p:cNvSpPr txBox="1"/>
          <p:nvPr/>
        </p:nvSpPr>
        <p:spPr>
          <a:xfrm>
            <a:off x="4561" y="134659"/>
            <a:ext cx="234031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DESIGN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OWN</a:t>
            </a:r>
            <a:endParaRPr sz="1100"/>
          </a:p>
        </p:txBody>
      </p:sp>
      <p:sp>
        <p:nvSpPr>
          <p:cNvPr id="142" name="Google Shape;142;p26"/>
          <p:cNvSpPr txBox="1"/>
          <p:nvPr/>
        </p:nvSpPr>
        <p:spPr>
          <a:xfrm>
            <a:off x="122091" y="863993"/>
            <a:ext cx="214927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100" u="none" cap="none" strike="noStrike">
                <a:solidFill>
                  <a:srgbClr val="02B799"/>
                </a:solidFill>
                <a:latin typeface="Bebas Neue"/>
                <a:ea typeface="Bebas Neue"/>
                <a:cs typeface="Bebas Neue"/>
                <a:sym typeface="Bebas Neue"/>
              </a:rPr>
              <a:t>L</a:t>
            </a:r>
            <a:r>
              <a:rPr b="1" i="0" lang="en" sz="4100" u="none" cap="none" strike="noStrik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O</a:t>
            </a:r>
            <a:r>
              <a:rPr b="1" i="0" lang="en" sz="4100" u="none" cap="none" strike="noStrike">
                <a:solidFill>
                  <a:srgbClr val="02B799"/>
                </a:solidFill>
                <a:latin typeface="Bebas Neue"/>
                <a:ea typeface="Bebas Neue"/>
                <a:cs typeface="Bebas Neue"/>
                <a:sym typeface="Bebas Neue"/>
              </a:rPr>
              <a:t>C</a:t>
            </a:r>
            <a:r>
              <a:rPr b="1" i="0" lang="en" sz="4100" u="none" cap="none" strike="noStrik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K</a:t>
            </a:r>
            <a:r>
              <a:rPr b="1" i="0" lang="en" sz="4100" u="none" cap="none" strike="noStrike">
                <a:solidFill>
                  <a:srgbClr val="02B799"/>
                </a:solidFill>
                <a:latin typeface="Bebas Neue"/>
                <a:ea typeface="Bebas Neue"/>
                <a:cs typeface="Bebas Neue"/>
                <a:sym typeface="Bebas Neue"/>
              </a:rPr>
              <a:t>E</a:t>
            </a:r>
            <a:r>
              <a:rPr b="1" i="0" lang="en" sz="4100" u="none" cap="none" strike="noStrik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R</a:t>
            </a:r>
            <a:endParaRPr sz="1100"/>
          </a:p>
        </p:txBody>
      </p:sp>
      <p:sp>
        <p:nvSpPr>
          <p:cNvPr id="143" name="Google Shape;143;p26"/>
          <p:cNvSpPr txBox="1"/>
          <p:nvPr/>
        </p:nvSpPr>
        <p:spPr>
          <a:xfrm>
            <a:off x="15802" y="1568184"/>
            <a:ext cx="2344878" cy="33701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your virtual locker to help me get to know you better. </a:t>
            </a:r>
            <a:r>
              <a:rPr b="1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at least 10 (or more!</a:t>
            </a: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things that tell about who you are.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 including some of the following: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pictures of family/friends/pets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favorite book(s)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favorite movie(s)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favorite tv show(s)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favorite music 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you like to do for fun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future goal you have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favorite sport and/or team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favorite food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favorite subject to learn about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hobby you enjoy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college you are interested in attending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place you’d like to visit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something you did over the summer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creative! </a:t>
            </a:r>
            <a:endParaRPr sz="1100"/>
          </a:p>
          <a:p>
            <a:pPr indent="-762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choose to present your locker to the class or write a short summary to tell me why you chose to include the things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did.</a:t>
            </a:r>
            <a:endParaRPr sz="1100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9114" y="5023659"/>
            <a:ext cx="685362" cy="1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