
<file path=[Content_Types].xml><?xml version="1.0" encoding="utf-8"?>
<Types xmlns="http://schemas.openxmlformats.org/package/2006/content-types">
  <Default ContentType="application/x-fontdata" Extension="fntdata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2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18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3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22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16.xml"/>
  <Override ContentType="application/vnd.openxmlformats-officedocument.presentationml.slideLayout+xml" PartName="/ppt/slideLayouts/slideLayout20.xml"/>
  <Override ContentType="application/vnd.openxmlformats-officedocument.presentationml.slideLayout+xml" PartName="/ppt/slideLayouts/slideLayout9.xml"/>
  <Override ContentType="application/vnd.openxmlformats-officedocument.presentationml.slideLayout+xml" PartName="/ppt/slideLayouts/slideLayout19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17.xml"/>
  <Override ContentType="application/vnd.openxmlformats-officedocument.presentationml.slideLayout+xml" PartName="/ppt/slideLayouts/slideLayout14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2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15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21.xml"/>
  <Override ContentType="application/vnd.openxmlformats-officedocument.presentationml.slideMaster+xml" PartName="/ppt/slideMasters/slideMaster2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  <Override ContentType="application/vnd.openxmlformats-officedocument.theme+xml" PartName="/ppt/theme/theme3.xml"/>
  <Override ContentType="application/vnd.openxmlformats-officedocument.presentationml.viewProps+xml" PartName="/ppt/viewProps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autoCompressPictures="0" embedTrueTypeFonts="1" strictFirstAndLastChars="0" saveSubsetFonts="1">
  <p:sldMasterIdLst>
    <p:sldMasterId id="2147483670" r:id="rId4"/>
    <p:sldMasterId id="2147483671" r:id="rId5"/>
  </p:sldMasterIdLst>
  <p:notesMasterIdLst>
    <p:notesMasterId r:id="rId6"/>
  </p:notesMasterIdLst>
  <p:sldIdLst>
    <p:sldId id="256" r:id="rId7"/>
    <p:sldId id="257" r:id="rId8"/>
  </p:sldIdLst>
  <p:sldSz cy="6858000" cx="9144000"/>
  <p:notesSz cx="6858000" cy="9144000"/>
  <p:embeddedFontLst>
    <p:embeddedFont>
      <p:font typeface="Century Gothic"/>
      <p:regular r:id="rId9"/>
      <p:bold r:id="rId10"/>
      <p:italic r:id="rId11"/>
      <p:boldItalic r:id="rId12"/>
    </p:embeddedFont>
  </p:embeddedFontLst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Comments="0">
  <p:slideViewPr>
    <p:cSldViewPr snapToGrid="0">
      <p:cViewPr varScale="1">
        <p:scale>
          <a:sx n="100" d="100"/>
          <a:sy n="100" d="100"/>
        </p:scale>
        <p:origin x="0" y="0"/>
      </p:cViewPr>
      <p:guideLst>
        <p:guide pos="2160" orient="horz"/>
        <p:guide pos="2880"/>
      </p:guideLst>
    </p:cSldViewPr>
  </p:slideViewPr>
</p:viewPr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viewProps" Target="viewProps.xml"/><Relationship Id="rId3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11" Type="http://schemas.openxmlformats.org/officeDocument/2006/relationships/font" Target="fonts/CenturyGothic-italic.fntdata"/><Relationship Id="rId10" Type="http://schemas.openxmlformats.org/officeDocument/2006/relationships/font" Target="fonts/CenturyGothic-bold.fntdata"/><Relationship Id="rId12" Type="http://schemas.openxmlformats.org/officeDocument/2006/relationships/font" Target="fonts/CenturyGothic-boldItalic.fntdata"/><Relationship Id="rId9" Type="http://schemas.openxmlformats.org/officeDocument/2006/relationships/font" Target="fonts/CenturyGothic-regular.fntdata"/><Relationship Id="rId5" Type="http://schemas.openxmlformats.org/officeDocument/2006/relationships/slideMaster" Target="slideMasters/slideMaster2.xml"/><Relationship Id="rId6" Type="http://schemas.openxmlformats.org/officeDocument/2006/relationships/notesMaster" Target="notesMasters/notesMaster1.xml"/><Relationship Id="rId7" Type="http://schemas.openxmlformats.org/officeDocument/2006/relationships/slide" Target="slides/slide1.xml"/><Relationship Id="rId8" Type="http://schemas.openxmlformats.org/officeDocument/2006/relationships/slide" Target="slides/slide2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sm" w="sm" type="none"/>
            <a:tailEnd len="sm" w="sm" type="none"/>
          </a:ln>
        </p:spPr>
      </p:sp>
      <p:sp>
        <p:nvSpPr>
          <p:cNvPr id="4" name="Google Shape;4;n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298450" lvl="0" marL="4572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1pPr>
            <a:lvl2pPr indent="-298450" lvl="1" marL="9144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2pPr>
            <a:lvl3pPr indent="-298450" lvl="2" marL="13716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3pPr>
            <a:lvl4pPr indent="-298450" lvl="3" marL="18288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4pPr>
            <a:lvl5pPr indent="-298450" lvl="4" marL="22860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5pPr>
            <a:lvl6pPr indent="-298450" lvl="5" marL="27432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6pPr>
            <a:lvl7pPr indent="-298450" lvl="6" marL="3200400">
              <a:spcBef>
                <a:spcPts val="0"/>
              </a:spcBef>
              <a:spcAft>
                <a:spcPts val="0"/>
              </a:spcAft>
              <a:buSzPts val="1100"/>
              <a:buChar char="●"/>
              <a:defRPr sz="1100"/>
            </a:lvl7pPr>
            <a:lvl8pPr indent="-298450" lvl="7" marL="3657600">
              <a:spcBef>
                <a:spcPts val="0"/>
              </a:spcBef>
              <a:spcAft>
                <a:spcPts val="0"/>
              </a:spcAft>
              <a:buSzPts val="1100"/>
              <a:buChar char="○"/>
              <a:defRPr sz="1100"/>
            </a:lvl8pPr>
            <a:lvl9pPr indent="-298450" lvl="8" marL="4114800">
              <a:spcBef>
                <a:spcPts val="0"/>
              </a:spcBef>
              <a:spcAft>
                <a:spcPts val="0"/>
              </a:spcAft>
              <a:buSzPts val="1100"/>
              <a:buChar char="■"/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  <p:notes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25" name="Shape 1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6" name="Google Shape;126;p:notes"/>
          <p:cNvSpPr/>
          <p:nvPr>
            <p:ph idx="2" type="sldImg"/>
          </p:nvPr>
        </p:nvSpPr>
        <p:spPr>
          <a:xfrm>
            <a:off x="1143309" y="685800"/>
            <a:ext cx="4572000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27" name="Google Shape;127;p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showMasterPhAnim="0" showMasterSp="0">
  <p:cSld>
    <p:spTree>
      <p:nvGrpSpPr>
        <p:cNvPr id="182" name="Shape 18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3" name="Google Shape;183;g8dd0dbedae_7_75:notes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184" name="Google Shape;184;g8dd0dbedae_7_75:notes"/>
          <p:cNvSpPr/>
          <p:nvPr>
            <p:ph idx="2" type="sldImg"/>
          </p:nvPr>
        </p:nvSpPr>
        <p:spPr>
          <a:xfrm>
            <a:off x="1143225" y="685800"/>
            <a:ext cx="4572225" cy="3429000"/>
          </a:xfrm>
          <a:custGeom>
            <a:rect b="b" l="l" r="r" t="t"/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 txBox="1"/>
          <p:nvPr>
            <p:ph type="ctrTitle"/>
          </p:nvPr>
        </p:nvSpPr>
        <p:spPr>
          <a:xfrm>
            <a:off x="311708" y="992767"/>
            <a:ext cx="8520600" cy="27369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1pPr>
            <a:lvl2pPr lvl="1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2pPr>
            <a:lvl3pPr lvl="2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3pPr>
            <a:lvl4pPr lvl="3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4pPr>
            <a:lvl5pPr lvl="4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5pPr>
            <a:lvl6pPr lvl="5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6pPr>
            <a:lvl7pPr lvl="6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7pPr>
            <a:lvl8pPr lvl="7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8pPr>
            <a:lvl9pPr lvl="8" algn="ctr">
              <a:spcBef>
                <a:spcPts val="0"/>
              </a:spcBef>
              <a:spcAft>
                <a:spcPts val="0"/>
              </a:spcAft>
              <a:buSzPts val="5200"/>
              <a:buNone/>
              <a:defRPr sz="5200"/>
            </a:lvl9pPr>
          </a:lstStyle>
          <a:p/>
        </p:txBody>
      </p:sp>
      <p:sp>
        <p:nvSpPr>
          <p:cNvPr id="11" name="Google Shape;11;p2"/>
          <p:cNvSpPr txBox="1"/>
          <p:nvPr>
            <p:ph idx="1" type="subTitle"/>
          </p:nvPr>
        </p:nvSpPr>
        <p:spPr>
          <a:xfrm>
            <a:off x="311700" y="3778833"/>
            <a:ext cx="8520600" cy="10569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800"/>
              <a:buNone/>
              <a:defRPr sz="2800"/>
            </a:lvl9pPr>
          </a:lstStyle>
          <a:p/>
        </p:txBody>
      </p:sp>
      <p:sp>
        <p:nvSpPr>
          <p:cNvPr id="12" name="Google Shape;12;p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ig number">
  <p:cSld name="BIG_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Google Shape;45;p11"/>
          <p:cNvSpPr txBox="1"/>
          <p:nvPr>
            <p:ph hasCustomPrompt="1" type="title"/>
          </p:nvPr>
        </p:nvSpPr>
        <p:spPr>
          <a:xfrm>
            <a:off x="311700" y="1474833"/>
            <a:ext cx="8520600" cy="26181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1pPr>
            <a:lvl2pPr lvl="1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2pPr>
            <a:lvl3pPr lvl="2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3pPr>
            <a:lvl4pPr lvl="3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4pPr>
            <a:lvl5pPr lvl="4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5pPr>
            <a:lvl6pPr lvl="5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6pPr>
            <a:lvl7pPr lvl="6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7pPr>
            <a:lvl8pPr lvl="7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8pPr>
            <a:lvl9pPr lvl="8" algn="ctr">
              <a:spcBef>
                <a:spcPts val="0"/>
              </a:spcBef>
              <a:spcAft>
                <a:spcPts val="0"/>
              </a:spcAft>
              <a:buSzPts val="12000"/>
              <a:buNone/>
              <a:defRPr sz="12000"/>
            </a:lvl9pPr>
          </a:lstStyle>
          <a:p>
            <a:r>
              <a:t>xx%</a:t>
            </a:r>
          </a:p>
        </p:txBody>
      </p:sp>
      <p:sp>
        <p:nvSpPr>
          <p:cNvPr id="46" name="Google Shape;46;p11"/>
          <p:cNvSpPr txBox="1"/>
          <p:nvPr>
            <p:ph idx="1" type="body"/>
          </p:nvPr>
        </p:nvSpPr>
        <p:spPr>
          <a:xfrm>
            <a:off x="311700" y="4202967"/>
            <a:ext cx="8520600" cy="1734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 algn="ctr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 algn="ctr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 algn="ctr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 algn="ctr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 algn="ctr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7" name="Google Shape;47;p1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Google Shape;49;p12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Blank" type="blank">
  <p:cSld name="BLANK">
    <p:spTree>
      <p:nvGrpSpPr>
        <p:cNvPr id="56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1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8" name="Google Shape;58;p1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59" name="Google Shape;59;p1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Slide" type="title">
  <p:cSld name="TITLE">
    <p:spTree>
      <p:nvGrpSpPr>
        <p:cNvPr id="60" name="Shape 6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" name="Google Shape;61;p15"/>
          <p:cNvSpPr txBox="1"/>
          <p:nvPr>
            <p:ph type="ctrTitle"/>
          </p:nvPr>
        </p:nvSpPr>
        <p:spPr>
          <a:xfrm>
            <a:off x="685800" y="1122363"/>
            <a:ext cx="7772400" cy="23876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2" name="Google Shape;62;p15"/>
          <p:cNvSpPr txBox="1"/>
          <p:nvPr>
            <p:ph idx="1" type="subTitle"/>
          </p:nvPr>
        </p:nvSpPr>
        <p:spPr>
          <a:xfrm>
            <a:off x="1143000" y="3602038"/>
            <a:ext cx="6858000" cy="1655762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algn="ctr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/>
            </a:lvl1pPr>
            <a:lvl2pPr lvl="1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sz="2000"/>
            </a:lvl2pPr>
            <a:lvl3pPr lvl="2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sz="1800"/>
            </a:lvl3pPr>
            <a:lvl4pPr lvl="3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4pPr>
            <a:lvl5pPr lvl="4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5pPr>
            <a:lvl6pPr lvl="5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6pPr>
            <a:lvl7pPr lvl="6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7pPr>
            <a:lvl8pPr lvl="7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8pPr>
            <a:lvl9pPr lvl="8" algn="ctr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9pPr>
          </a:lstStyle>
          <a:p/>
        </p:txBody>
      </p:sp>
      <p:sp>
        <p:nvSpPr>
          <p:cNvPr id="63" name="Google Shape;63;p15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4" name="Google Shape;64;p15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5" name="Google Shape;65;p15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Content" type="obj">
  <p:cSld name="OBJECT"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Google Shape;67;p16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68" name="Google Shape;68;p16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69" name="Google Shape;69;p16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0" name="Google Shape;70;p16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1" name="Google Shape;71;p16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72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7"/>
          <p:cNvSpPr txBox="1"/>
          <p:nvPr>
            <p:ph type="title"/>
          </p:nvPr>
        </p:nvSpPr>
        <p:spPr>
          <a:xfrm>
            <a:off x="623888" y="1709739"/>
            <a:ext cx="7886700" cy="2852737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6000"/>
              <a:buFont typeface="Calibri"/>
              <a:buNone/>
              <a:defRPr sz="60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4" name="Google Shape;74;p17"/>
          <p:cNvSpPr txBox="1"/>
          <p:nvPr>
            <p:ph idx="1" type="body"/>
          </p:nvPr>
        </p:nvSpPr>
        <p:spPr>
          <a:xfrm>
            <a:off x="623888" y="4589464"/>
            <a:ext cx="7886700" cy="1500187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sz="2400">
                <a:solidFill>
                  <a:schemeClr val="dk1"/>
                </a:solidFill>
              </a:defRPr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2000"/>
              <a:buNone/>
              <a:defRPr sz="2000">
                <a:solidFill>
                  <a:srgbClr val="888888"/>
                </a:solidFill>
              </a:defRPr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800"/>
              <a:buNone/>
              <a:defRPr sz="1800">
                <a:solidFill>
                  <a:srgbClr val="888888"/>
                </a:solidFill>
              </a:defRPr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rgbClr val="888888"/>
              </a:buClr>
              <a:buSzPts val="1600"/>
              <a:buNone/>
              <a:defRPr sz="1600">
                <a:solidFill>
                  <a:srgbClr val="888888"/>
                </a:solidFill>
              </a:defRPr>
            </a:lvl9pPr>
          </a:lstStyle>
          <a:p/>
        </p:txBody>
      </p:sp>
      <p:sp>
        <p:nvSpPr>
          <p:cNvPr id="75" name="Google Shape;75;p17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6" name="Google Shape;76;p17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77" name="Google Shape;77;p17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wo Content" type="twoObj">
  <p:cSld name="TWO_OBJECTS">
    <p:spTree>
      <p:nvGrpSpPr>
        <p:cNvPr id="78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8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0" name="Google Shape;80;p18"/>
          <p:cNvSpPr txBox="1"/>
          <p:nvPr>
            <p:ph idx="1" type="body"/>
          </p:nvPr>
        </p:nvSpPr>
        <p:spPr>
          <a:xfrm>
            <a:off x="6286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1" name="Google Shape;81;p18"/>
          <p:cNvSpPr txBox="1"/>
          <p:nvPr>
            <p:ph idx="2" type="body"/>
          </p:nvPr>
        </p:nvSpPr>
        <p:spPr>
          <a:xfrm>
            <a:off x="4629150" y="1825625"/>
            <a:ext cx="38862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2" name="Google Shape;82;p18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3" name="Google Shape;83;p18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4" name="Google Shape;84;p18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mparison" type="twoTxTwoObj">
  <p:cSld name="TWO_OBJECTS_WITH_TEXT">
    <p:spTree>
      <p:nvGrpSpPr>
        <p:cNvPr id="85" name="Shape 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" name="Google Shape;86;p19"/>
          <p:cNvSpPr txBox="1"/>
          <p:nvPr>
            <p:ph type="title"/>
          </p:nvPr>
        </p:nvSpPr>
        <p:spPr>
          <a:xfrm>
            <a:off x="629841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87" name="Google Shape;87;p19"/>
          <p:cNvSpPr txBox="1"/>
          <p:nvPr>
            <p:ph idx="1" type="body"/>
          </p:nvPr>
        </p:nvSpPr>
        <p:spPr>
          <a:xfrm>
            <a:off x="629842" y="1681163"/>
            <a:ext cx="3868340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88" name="Google Shape;88;p19"/>
          <p:cNvSpPr txBox="1"/>
          <p:nvPr>
            <p:ph idx="2" type="body"/>
          </p:nvPr>
        </p:nvSpPr>
        <p:spPr>
          <a:xfrm>
            <a:off x="629842" y="2505075"/>
            <a:ext cx="3868340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89" name="Google Shape;89;p19"/>
          <p:cNvSpPr txBox="1"/>
          <p:nvPr>
            <p:ph idx="3" type="body"/>
          </p:nvPr>
        </p:nvSpPr>
        <p:spPr>
          <a:xfrm>
            <a:off x="4629150" y="1681163"/>
            <a:ext cx="3887391" cy="823912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400"/>
              <a:buNone/>
              <a:defRPr b="1" sz="24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None/>
              <a:defRPr b="1" sz="20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 b="1" sz="18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b="1" sz="1600"/>
            </a:lvl9pPr>
          </a:lstStyle>
          <a:p/>
        </p:txBody>
      </p:sp>
      <p:sp>
        <p:nvSpPr>
          <p:cNvPr id="90" name="Google Shape;90;p19"/>
          <p:cNvSpPr txBox="1"/>
          <p:nvPr>
            <p:ph idx="4" type="body"/>
          </p:nvPr>
        </p:nvSpPr>
        <p:spPr>
          <a:xfrm>
            <a:off x="4629150" y="2505075"/>
            <a:ext cx="3887391" cy="3684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91" name="Google Shape;91;p19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2" name="Google Shape;92;p19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3" name="Google Shape;93;p19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94" name="Shape 9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" name="Google Shape;95;p20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6" name="Google Shape;96;p20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7" name="Google Shape;97;p20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98" name="Google Shape;98;p20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ontent with Caption" type="objTx">
  <p:cSld name="OBJECT_WITH_CAPTION_TEXT">
    <p:spTree>
      <p:nvGrpSpPr>
        <p:cNvPr id="99" name="Shape 9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0" name="Google Shape;100;p21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1" name="Google Shape;101;p21"/>
          <p:cNvSpPr txBox="1"/>
          <p:nvPr>
            <p:ph idx="1" type="body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318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Char char="•"/>
              <a:defRPr sz="3200"/>
            </a:lvl1pPr>
            <a:lvl2pPr indent="-4064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Char char="•"/>
              <a:defRPr sz="2800"/>
            </a:lvl2pPr>
            <a:lvl3pPr indent="-3810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Char char="•"/>
              <a:defRPr sz="2400"/>
            </a:lvl3pPr>
            <a:lvl4pPr indent="-355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4pPr>
            <a:lvl5pPr indent="-355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5pPr>
            <a:lvl6pPr indent="-355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6pPr>
            <a:lvl7pPr indent="-355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7pPr>
            <a:lvl8pPr indent="-355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8pPr>
            <a:lvl9pPr indent="-355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Char char="•"/>
              <a:defRPr sz="2000"/>
            </a:lvl9pPr>
          </a:lstStyle>
          <a:p/>
        </p:txBody>
      </p:sp>
      <p:sp>
        <p:nvSpPr>
          <p:cNvPr id="102" name="Google Shape;102;p21"/>
          <p:cNvSpPr txBox="1"/>
          <p:nvPr>
            <p:ph idx="2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03" name="Google Shape;103;p21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4" name="Google Shape;104;p21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5" name="Google Shape;105;p21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header" type="secHead">
  <p:cSld name="SECTION_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Google Shape;14;p3"/>
          <p:cNvSpPr txBox="1"/>
          <p:nvPr>
            <p:ph type="title"/>
          </p:nvPr>
        </p:nvSpPr>
        <p:spPr>
          <a:xfrm>
            <a:off x="311700" y="2867800"/>
            <a:ext cx="8520600" cy="1122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1pPr>
            <a:lvl2pPr lvl="1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2pPr>
            <a:lvl3pPr lvl="2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3pPr>
            <a:lvl4pPr lvl="3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4pPr>
            <a:lvl5pPr lvl="4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5pPr>
            <a:lvl6pPr lvl="5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6pPr>
            <a:lvl7pPr lvl="6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7pPr>
            <a:lvl8pPr lvl="7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8pPr>
            <a:lvl9pPr lvl="8" algn="ctr">
              <a:spcBef>
                <a:spcPts val="0"/>
              </a:spcBef>
              <a:spcAft>
                <a:spcPts val="0"/>
              </a:spcAft>
              <a:buSzPts val="3600"/>
              <a:buNone/>
              <a:defRPr sz="3600"/>
            </a:lvl9pPr>
          </a:lstStyle>
          <a:p/>
        </p:txBody>
      </p:sp>
      <p:sp>
        <p:nvSpPr>
          <p:cNvPr id="15" name="Google Shape;15;p3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Picture with Caption" type="picTx">
  <p:cSld name="PICTURE_WITH_CAPTION_TEXT">
    <p:spTree>
      <p:nvGrpSpPr>
        <p:cNvPr id="106" name="Shape 10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" name="Google Shape;107;p22"/>
          <p:cNvSpPr txBox="1"/>
          <p:nvPr>
            <p:ph type="title"/>
          </p:nvPr>
        </p:nvSpPr>
        <p:spPr>
          <a:xfrm>
            <a:off x="629841" y="457200"/>
            <a:ext cx="2949178" cy="1600200"/>
          </a:xfrm>
          <a:prstGeom prst="rect">
            <a:avLst/>
          </a:prstGeom>
          <a:noFill/>
          <a:ln>
            <a:noFill/>
          </a:ln>
        </p:spPr>
        <p:txBody>
          <a:bodyPr anchorCtr="0" anchor="b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Calibri"/>
              <a:buNone/>
              <a:defRPr sz="3200"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08" name="Google Shape;108;p22"/>
          <p:cNvSpPr/>
          <p:nvPr>
            <p:ph idx="2" type="pic"/>
          </p:nvPr>
        </p:nvSpPr>
        <p:spPr>
          <a:xfrm>
            <a:off x="3887391" y="987426"/>
            <a:ext cx="4629150" cy="48736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3200"/>
              <a:buFont typeface="Arial"/>
              <a:buNone/>
              <a:defRPr b="0" i="0" sz="32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None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None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None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109" name="Google Shape;109;p22"/>
          <p:cNvSpPr txBox="1"/>
          <p:nvPr>
            <p:ph idx="1" type="body"/>
          </p:nvPr>
        </p:nvSpPr>
        <p:spPr>
          <a:xfrm>
            <a:off x="629841" y="2057400"/>
            <a:ext cx="2949178" cy="381158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2286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600"/>
              <a:buNone/>
              <a:defRPr sz="1600"/>
            </a:lvl1pPr>
            <a:lvl2pPr indent="-2286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400"/>
              <a:buNone/>
              <a:defRPr sz="1400"/>
            </a:lvl2pPr>
            <a:lvl3pPr indent="-2286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200"/>
              <a:buNone/>
              <a:defRPr sz="1200"/>
            </a:lvl3pPr>
            <a:lvl4pPr indent="-2286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4pPr>
            <a:lvl5pPr indent="-2286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5pPr>
            <a:lvl6pPr indent="-2286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6pPr>
            <a:lvl7pPr indent="-2286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7pPr>
            <a:lvl8pPr indent="-2286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8pPr>
            <a:lvl9pPr indent="-2286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000"/>
              <a:buNone/>
              <a:defRPr sz="1000"/>
            </a:lvl9pPr>
          </a:lstStyle>
          <a:p/>
        </p:txBody>
      </p:sp>
      <p:sp>
        <p:nvSpPr>
          <p:cNvPr id="110" name="Google Shape;110;p22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1" name="Google Shape;111;p22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2" name="Google Shape;112;p22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Vertical Text" type="vertTx">
  <p:cSld name="VERTICAL_TEXT">
    <p:spTree>
      <p:nvGrpSpPr>
        <p:cNvPr id="113" name="Shape 1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4" name="Google Shape;114;p2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5" name="Google Shape;115;p23"/>
          <p:cNvSpPr txBox="1"/>
          <p:nvPr>
            <p:ph idx="1" type="body"/>
          </p:nvPr>
        </p:nvSpPr>
        <p:spPr>
          <a:xfrm rot="5400000">
            <a:off x="2396331" y="57944"/>
            <a:ext cx="4351338" cy="788670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16" name="Google Shape;116;p2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7" name="Google Shape;117;p2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18" name="Google Shape;118;p2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Vertical Title and Text" type="vertTitleAndTx">
  <p:cSld name="VERTICAL_TITLE_AND_VERTICAL_TEXT">
    <p:spTree>
      <p:nvGrpSpPr>
        <p:cNvPr id="119" name="Shape 11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0" name="Google Shape;120;p24"/>
          <p:cNvSpPr txBox="1"/>
          <p:nvPr>
            <p:ph type="title"/>
          </p:nvPr>
        </p:nvSpPr>
        <p:spPr>
          <a:xfrm rot="5400000">
            <a:off x="4623593" y="2285206"/>
            <a:ext cx="5811838" cy="197167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1" name="Google Shape;121;p24"/>
          <p:cNvSpPr txBox="1"/>
          <p:nvPr>
            <p:ph idx="1" type="body"/>
          </p:nvPr>
        </p:nvSpPr>
        <p:spPr>
          <a:xfrm rot="5400000">
            <a:off x="623093" y="370681"/>
            <a:ext cx="5811838" cy="5800725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342900" lvl="0" marL="45720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indent="-342900" lvl="1" marL="914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2pPr>
            <a:lvl3pPr indent="-342900" lvl="2" marL="1371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indent="-342900" lvl="3" marL="1828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4pPr>
            <a:lvl5pPr indent="-342900" lvl="4" marL="22860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5pPr>
            <a:lvl6pPr indent="-342900" lvl="5" marL="27432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6pPr>
            <a:lvl7pPr indent="-342900" lvl="6" marL="32004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7pPr>
            <a:lvl8pPr indent="-342900" lvl="7" marL="36576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8pPr>
            <a:lvl9pPr indent="-342900" lvl="8" marL="411480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9pPr>
          </a:lstStyle>
          <a:p/>
        </p:txBody>
      </p:sp>
      <p:sp>
        <p:nvSpPr>
          <p:cNvPr id="122" name="Google Shape;122;p24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3" name="Google Shape;123;p24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/>
        </p:txBody>
      </p:sp>
      <p:sp>
        <p:nvSpPr>
          <p:cNvPr id="124" name="Google Shape;124;p24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algn="r">
              <a:spcBef>
                <a:spcPts val="0"/>
              </a:spcBef>
              <a:buNone/>
              <a:defRPr/>
            </a:lvl1pPr>
            <a:lvl2pPr indent="0" lvl="1" marL="0" algn="r">
              <a:spcBef>
                <a:spcPts val="0"/>
              </a:spcBef>
              <a:buNone/>
              <a:defRPr/>
            </a:lvl2pPr>
            <a:lvl3pPr indent="0" lvl="2" marL="0" algn="r">
              <a:spcBef>
                <a:spcPts val="0"/>
              </a:spcBef>
              <a:buNone/>
              <a:defRPr/>
            </a:lvl3pPr>
            <a:lvl4pPr indent="0" lvl="3" marL="0" algn="r">
              <a:spcBef>
                <a:spcPts val="0"/>
              </a:spcBef>
              <a:buNone/>
              <a:defRPr/>
            </a:lvl4pPr>
            <a:lvl5pPr indent="0" lvl="4" marL="0" algn="r">
              <a:spcBef>
                <a:spcPts val="0"/>
              </a:spcBef>
              <a:buNone/>
              <a:defRPr/>
            </a:lvl5pPr>
            <a:lvl6pPr indent="0" lvl="5" marL="0" algn="r">
              <a:spcBef>
                <a:spcPts val="0"/>
              </a:spcBef>
              <a:buNone/>
              <a:defRPr/>
            </a:lvl6pPr>
            <a:lvl7pPr indent="0" lvl="6" marL="0" algn="r">
              <a:spcBef>
                <a:spcPts val="0"/>
              </a:spcBef>
              <a:buNone/>
              <a:defRPr/>
            </a:lvl7pPr>
            <a:lvl8pPr indent="0" lvl="7" marL="0" algn="r">
              <a:spcBef>
                <a:spcPts val="0"/>
              </a:spcBef>
              <a:buNone/>
              <a:defRPr/>
            </a:lvl8pPr>
            <a:lvl9pPr indent="0" lvl="8" marL="0" algn="r">
              <a:spcBef>
                <a:spcPts val="0"/>
              </a:spcBef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body" type="tx">
  <p:cSld name="TITLE_AND_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Google Shape;17;p4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18" name="Google Shape;18;p4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19" name="Google Shape;19;p4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and two columns" type="twoColTx">
  <p:cSld name="TITLE_AND_TWO_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Google Shape;21;p5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2" name="Google Shape;22;p5"/>
          <p:cNvSpPr txBox="1"/>
          <p:nvPr>
            <p:ph idx="1" type="body"/>
          </p:nvPr>
        </p:nvSpPr>
        <p:spPr>
          <a:xfrm>
            <a:off x="3117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3" name="Google Shape;23;p5"/>
          <p:cNvSpPr txBox="1"/>
          <p:nvPr>
            <p:ph idx="2" type="body"/>
          </p:nvPr>
        </p:nvSpPr>
        <p:spPr>
          <a:xfrm>
            <a:off x="4832400" y="1536633"/>
            <a:ext cx="3999900" cy="45552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17500" lvl="0" marL="457200">
              <a:spcBef>
                <a:spcPts val="0"/>
              </a:spcBef>
              <a:spcAft>
                <a:spcPts val="0"/>
              </a:spcAft>
              <a:buSzPts val="1400"/>
              <a:buChar char="●"/>
              <a:defRPr sz="14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24" name="Google Shape;24;p5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Title only" type="titleOnly">
  <p:cSld name="TITLE_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Google Shape;26;p6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1pPr>
            <a:lvl2pPr lvl="1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2pPr>
            <a:lvl3pPr lvl="2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3pPr>
            <a:lvl4pPr lvl="3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4pPr>
            <a:lvl5pPr lvl="4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5pPr>
            <a:lvl6pPr lvl="5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6pPr>
            <a:lvl7pPr lvl="6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7pPr>
            <a:lvl8pPr lvl="7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8pPr>
            <a:lvl9pPr lvl="8">
              <a:spcBef>
                <a:spcPts val="0"/>
              </a:spcBef>
              <a:spcAft>
                <a:spcPts val="0"/>
              </a:spcAft>
              <a:buSzPts val="2800"/>
              <a:buNone/>
              <a:defRPr/>
            </a:lvl9pPr>
          </a:lstStyle>
          <a:p/>
        </p:txBody>
      </p:sp>
      <p:sp>
        <p:nvSpPr>
          <p:cNvPr id="27" name="Google Shape;27;p6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One column text">
  <p:cSld name="ONE_COLUMN_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Google Shape;29;p7"/>
          <p:cNvSpPr txBox="1"/>
          <p:nvPr>
            <p:ph type="title"/>
          </p:nvPr>
        </p:nvSpPr>
        <p:spPr>
          <a:xfrm>
            <a:off x="311700" y="740800"/>
            <a:ext cx="2808000" cy="10077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1pPr>
            <a:lvl2pPr lvl="1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2pPr>
            <a:lvl3pPr lvl="2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3pPr>
            <a:lvl4pPr lvl="3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4pPr>
            <a:lvl5pPr lvl="4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5pPr>
            <a:lvl6pPr lvl="5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6pPr>
            <a:lvl7pPr lvl="6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7pPr>
            <a:lvl8pPr lvl="7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8pPr>
            <a:lvl9pPr lvl="8">
              <a:spcBef>
                <a:spcPts val="0"/>
              </a:spcBef>
              <a:spcAft>
                <a:spcPts val="0"/>
              </a:spcAft>
              <a:buSzPts val="2400"/>
              <a:buNone/>
              <a:defRPr sz="2400"/>
            </a:lvl9pPr>
          </a:lstStyle>
          <a:p/>
        </p:txBody>
      </p:sp>
      <p:sp>
        <p:nvSpPr>
          <p:cNvPr id="30" name="Google Shape;30;p7"/>
          <p:cNvSpPr txBox="1"/>
          <p:nvPr>
            <p:ph idx="1" type="body"/>
          </p:nvPr>
        </p:nvSpPr>
        <p:spPr>
          <a:xfrm>
            <a:off x="311700" y="1852800"/>
            <a:ext cx="2808000" cy="42393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indent="-304800" lvl="0" marL="457200">
              <a:spcBef>
                <a:spcPts val="0"/>
              </a:spcBef>
              <a:spcAft>
                <a:spcPts val="0"/>
              </a:spcAft>
              <a:buSzPts val="1200"/>
              <a:buChar char="●"/>
              <a:defRPr sz="1200"/>
            </a:lvl1pPr>
            <a:lvl2pPr indent="-304800" lvl="1" marL="9144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2pPr>
            <a:lvl3pPr indent="-304800" lvl="2" marL="13716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3pPr>
            <a:lvl4pPr indent="-304800" lvl="3" marL="18288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4pPr>
            <a:lvl5pPr indent="-304800" lvl="4" marL="22860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5pPr>
            <a:lvl6pPr indent="-304800" lvl="5" marL="2743200">
              <a:spcBef>
                <a:spcPts val="1600"/>
              </a:spcBef>
              <a:spcAft>
                <a:spcPts val="0"/>
              </a:spcAft>
              <a:buSzPts val="1200"/>
              <a:buChar char="■"/>
              <a:defRPr sz="1200"/>
            </a:lvl6pPr>
            <a:lvl7pPr indent="-304800" lvl="6" marL="3200400">
              <a:spcBef>
                <a:spcPts val="1600"/>
              </a:spcBef>
              <a:spcAft>
                <a:spcPts val="0"/>
              </a:spcAft>
              <a:buSzPts val="1200"/>
              <a:buChar char="●"/>
              <a:defRPr sz="1200"/>
            </a:lvl7pPr>
            <a:lvl8pPr indent="-304800" lvl="7" marL="3657600">
              <a:spcBef>
                <a:spcPts val="1600"/>
              </a:spcBef>
              <a:spcAft>
                <a:spcPts val="0"/>
              </a:spcAft>
              <a:buSzPts val="1200"/>
              <a:buChar char="○"/>
              <a:defRPr sz="1200"/>
            </a:lvl8pPr>
            <a:lvl9pPr indent="-304800" lvl="8" marL="4114800">
              <a:spcBef>
                <a:spcPts val="1600"/>
              </a:spcBef>
              <a:spcAft>
                <a:spcPts val="1600"/>
              </a:spcAft>
              <a:buSzPts val="1200"/>
              <a:buChar char="■"/>
              <a:defRPr sz="1200"/>
            </a:lvl9pPr>
          </a:lstStyle>
          <a:p/>
        </p:txBody>
      </p:sp>
      <p:sp>
        <p:nvSpPr>
          <p:cNvPr id="31" name="Google Shape;31;p7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Main point">
  <p:cSld name="MAIN_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3;p8"/>
          <p:cNvSpPr txBox="1"/>
          <p:nvPr>
            <p:ph type="title"/>
          </p:nvPr>
        </p:nvSpPr>
        <p:spPr>
          <a:xfrm>
            <a:off x="490250" y="600200"/>
            <a:ext cx="6367800" cy="54543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1pPr>
            <a:lvl2pPr lvl="1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2pPr>
            <a:lvl3pPr lvl="2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3pPr>
            <a:lvl4pPr lvl="3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4pPr>
            <a:lvl5pPr lvl="4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5pPr>
            <a:lvl6pPr lvl="5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6pPr>
            <a:lvl7pPr lvl="6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7pPr>
            <a:lvl8pPr lvl="7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8pPr>
            <a:lvl9pPr lvl="8">
              <a:spcBef>
                <a:spcPts val="0"/>
              </a:spcBef>
              <a:spcAft>
                <a:spcPts val="0"/>
              </a:spcAft>
              <a:buSzPts val="4800"/>
              <a:buNone/>
              <a:defRPr sz="4800"/>
            </a:lvl9pPr>
          </a:lstStyle>
          <a:p/>
        </p:txBody>
      </p:sp>
      <p:sp>
        <p:nvSpPr>
          <p:cNvPr id="34" name="Google Shape;34;p8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Section title and description">
  <p:cSld name="SECTION_TITLE_AND_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Google Shape;36;p9"/>
          <p:cNvSpPr/>
          <p:nvPr/>
        </p:nvSpPr>
        <p:spPr>
          <a:xfrm>
            <a:off x="4572000" y="-167"/>
            <a:ext cx="4572000" cy="6858000"/>
          </a:xfrm>
          <a:prstGeom prst="rect">
            <a:avLst/>
          </a:prstGeom>
          <a:solidFill>
            <a:schemeClr val="lt2"/>
          </a:solidFill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/>
          </a:p>
        </p:txBody>
      </p:sp>
      <p:sp>
        <p:nvSpPr>
          <p:cNvPr id="37" name="Google Shape;37;p9"/>
          <p:cNvSpPr txBox="1"/>
          <p:nvPr>
            <p:ph type="title"/>
          </p:nvPr>
        </p:nvSpPr>
        <p:spPr>
          <a:xfrm>
            <a:off x="265500" y="1644233"/>
            <a:ext cx="4045200" cy="1976400"/>
          </a:xfrm>
          <a:prstGeom prst="rect">
            <a:avLst/>
          </a:prstGeom>
        </p:spPr>
        <p:txBody>
          <a:bodyPr anchorCtr="0" anchor="b" bIns="91425" lIns="91425" spcFirstLastPara="1" rIns="91425" wrap="square" tIns="91425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1pPr>
            <a:lvl2pPr lvl="1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2pPr>
            <a:lvl3pPr lvl="2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3pPr>
            <a:lvl4pPr lvl="3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4pPr>
            <a:lvl5pPr lvl="4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5pPr>
            <a:lvl6pPr lvl="5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6pPr>
            <a:lvl7pPr lvl="6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7pPr>
            <a:lvl8pPr lvl="7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8pPr>
            <a:lvl9pPr lvl="8" algn="ctr">
              <a:spcBef>
                <a:spcPts val="0"/>
              </a:spcBef>
              <a:spcAft>
                <a:spcPts val="0"/>
              </a:spcAft>
              <a:buSzPts val="4200"/>
              <a:buNone/>
              <a:defRPr sz="4200"/>
            </a:lvl9pPr>
          </a:lstStyle>
          <a:p/>
        </p:txBody>
      </p:sp>
      <p:sp>
        <p:nvSpPr>
          <p:cNvPr id="38" name="Google Shape;38;p9"/>
          <p:cNvSpPr txBox="1"/>
          <p:nvPr>
            <p:ph idx="1" type="subTitle"/>
          </p:nvPr>
        </p:nvSpPr>
        <p:spPr>
          <a:xfrm>
            <a:off x="265500" y="3737433"/>
            <a:ext cx="4045200" cy="1646700"/>
          </a:xfrm>
          <a:prstGeom prst="rect">
            <a:avLst/>
          </a:prstGeom>
        </p:spPr>
        <p:txBody>
          <a:bodyPr anchorCtr="0" anchor="t" bIns="91425" lIns="91425" spcFirstLastPara="1" rIns="91425" wrap="square" tIns="91425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2100"/>
              <a:buNone/>
              <a:defRPr sz="2100"/>
            </a:lvl9pPr>
          </a:lstStyle>
          <a:p/>
        </p:txBody>
      </p:sp>
      <p:sp>
        <p:nvSpPr>
          <p:cNvPr id="39" name="Google Shape;39;p9"/>
          <p:cNvSpPr txBox="1"/>
          <p:nvPr>
            <p:ph idx="2" type="body"/>
          </p:nvPr>
        </p:nvSpPr>
        <p:spPr>
          <a:xfrm>
            <a:off x="4939500" y="965433"/>
            <a:ext cx="3837000" cy="49269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342900" lvl="0" marL="457200">
              <a:spcBef>
                <a:spcPts val="0"/>
              </a:spcBef>
              <a:spcAft>
                <a:spcPts val="0"/>
              </a:spcAft>
              <a:buSzPts val="1800"/>
              <a:buChar char="●"/>
              <a:defRPr/>
            </a:lvl1pPr>
            <a:lvl2pPr indent="-317500" lvl="1" marL="9144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2pPr>
            <a:lvl3pPr indent="-317500" lvl="2" marL="13716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3pPr>
            <a:lvl4pPr indent="-317500" lvl="3" marL="18288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4pPr>
            <a:lvl5pPr indent="-317500" lvl="4" marL="22860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5pPr>
            <a:lvl6pPr indent="-317500" lvl="5" marL="2743200">
              <a:spcBef>
                <a:spcPts val="1600"/>
              </a:spcBef>
              <a:spcAft>
                <a:spcPts val="0"/>
              </a:spcAft>
              <a:buSzPts val="1400"/>
              <a:buChar char="■"/>
              <a:defRPr/>
            </a:lvl6pPr>
            <a:lvl7pPr indent="-317500" lvl="6" marL="3200400">
              <a:spcBef>
                <a:spcPts val="1600"/>
              </a:spcBef>
              <a:spcAft>
                <a:spcPts val="0"/>
              </a:spcAft>
              <a:buSzPts val="1400"/>
              <a:buChar char="●"/>
              <a:defRPr/>
            </a:lvl7pPr>
            <a:lvl8pPr indent="-317500" lvl="7" marL="3657600">
              <a:spcBef>
                <a:spcPts val="1600"/>
              </a:spcBef>
              <a:spcAft>
                <a:spcPts val="0"/>
              </a:spcAft>
              <a:buSzPts val="1400"/>
              <a:buChar char="○"/>
              <a:defRPr/>
            </a:lvl8pPr>
            <a:lvl9pPr indent="-317500" lvl="8" marL="4114800">
              <a:spcBef>
                <a:spcPts val="1600"/>
              </a:spcBef>
              <a:spcAft>
                <a:spcPts val="1600"/>
              </a:spcAft>
              <a:buSzPts val="1400"/>
              <a:buChar char="■"/>
              <a:defRPr/>
            </a:lvl9pPr>
          </a:lstStyle>
          <a:p/>
        </p:txBody>
      </p:sp>
      <p:sp>
        <p:nvSpPr>
          <p:cNvPr id="40" name="Google Shape;40;p9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 matchingName="Caption">
  <p:cSld name="CAPTION_ONLY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Google Shape;42;p10"/>
          <p:cNvSpPr txBox="1"/>
          <p:nvPr>
            <p:ph idx="1" type="body"/>
          </p:nvPr>
        </p:nvSpPr>
        <p:spPr>
          <a:xfrm>
            <a:off x="311700" y="5640767"/>
            <a:ext cx="5998800" cy="806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indent="-228600" lvl="0" marL="45720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/>
            </a:lvl1pPr>
          </a:lstStyle>
          <a:p/>
        </p:txBody>
      </p:sp>
      <p:sp>
        <p:nvSpPr>
          <p:cNvPr id="43" name="Google Shape;43;p10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</p:spPr>
        <p:txBody>
          <a:bodyPr anchorCtr="0" anchor="ctr" bIns="91425" lIns="91425" spcFirstLastPara="1" rIns="91425" wrap="square" tIns="91425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_rels/slideMaster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slideLayout" Target="../slideLayouts/slideLayout13.xml"/><Relationship Id="rId3" Type="http://schemas.openxmlformats.org/officeDocument/2006/relationships/slideLayout" Target="../slideLayouts/slideLayout14.xml"/><Relationship Id="rId4" Type="http://schemas.openxmlformats.org/officeDocument/2006/relationships/slideLayout" Target="../slideLayouts/slideLayout15.xml"/><Relationship Id="rId11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1.xml"/><Relationship Id="rId12" Type="http://schemas.openxmlformats.org/officeDocument/2006/relationships/theme" Target="../theme/theme3.xml"/><Relationship Id="rId9" Type="http://schemas.openxmlformats.org/officeDocument/2006/relationships/slideLayout" Target="../slideLayouts/slideLayout20.xml"/><Relationship Id="rId5" Type="http://schemas.openxmlformats.org/officeDocument/2006/relationships/slideLayout" Target="../slideLayouts/slideLayout16.xml"/><Relationship Id="rId6" Type="http://schemas.openxmlformats.org/officeDocument/2006/relationships/slideLayout" Target="../slideLayouts/slideLayout17.xml"/><Relationship Id="rId7" Type="http://schemas.openxmlformats.org/officeDocument/2006/relationships/slideLayout" Target="../slideLayouts/slideLayout18.xml"/><Relationship Id="rId8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 name="simple-light-2"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/>
          <p:nvPr>
            <p:ph type="title"/>
          </p:nvPr>
        </p:nvSpPr>
        <p:spPr>
          <a:xfrm>
            <a:off x="311700" y="593367"/>
            <a:ext cx="8520600" cy="7635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8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Google Shape;7;p1"/>
          <p:cNvSpPr txBox="1"/>
          <p:nvPr>
            <p:ph idx="1" type="body"/>
          </p:nvPr>
        </p:nvSpPr>
        <p:spPr>
          <a:xfrm>
            <a:off x="311700" y="1536633"/>
            <a:ext cx="8520600" cy="45552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>
            <a:lvl1pPr indent="-342900" lvl="0" marL="45720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800"/>
              <a:buChar char="●"/>
              <a:defRPr sz="1800">
                <a:solidFill>
                  <a:schemeClr val="dk2"/>
                </a:solidFill>
              </a:defRPr>
            </a:lvl1pPr>
            <a:lvl2pPr indent="-317500" lvl="1" marL="914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2pPr>
            <a:lvl3pPr indent="-317500" lvl="2" marL="1371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3pPr>
            <a:lvl4pPr indent="-317500" lvl="3" marL="18288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4pPr>
            <a:lvl5pPr indent="-317500" lvl="4" marL="22860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5pPr>
            <a:lvl6pPr indent="-317500" lvl="5" marL="27432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6pPr>
            <a:lvl7pPr indent="-317500" lvl="6" marL="32004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●"/>
              <a:defRPr>
                <a:solidFill>
                  <a:schemeClr val="dk2"/>
                </a:solidFill>
              </a:defRPr>
            </a:lvl7pPr>
            <a:lvl8pPr indent="-317500" lvl="7" marL="365760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400"/>
              <a:buChar char="○"/>
              <a:defRPr>
                <a:solidFill>
                  <a:schemeClr val="dk2"/>
                </a:solidFill>
              </a:defRPr>
            </a:lvl8pPr>
            <a:lvl9pPr indent="-317500" lvl="8" marL="411480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400"/>
              <a:buChar char="■"/>
              <a:defRPr>
                <a:solidFill>
                  <a:schemeClr val="dk2"/>
                </a:solidFill>
              </a:defRPr>
            </a:lvl9pPr>
          </a:lstStyle>
          <a:p/>
        </p:txBody>
      </p:sp>
      <p:sp>
        <p:nvSpPr>
          <p:cNvPr id="8" name="Google Shape;8;p1"/>
          <p:cNvSpPr txBox="1"/>
          <p:nvPr>
            <p:ph idx="12" type="sldNum"/>
          </p:nvPr>
        </p:nvSpPr>
        <p:spPr>
          <a:xfrm>
            <a:off x="8472458" y="6217622"/>
            <a:ext cx="548700" cy="5247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spcFirstLastPara="1" rIns="91425" wrap="square" tIns="91425">
            <a:noAutofit/>
          </a:bodyPr>
          <a:lstStyle>
            <a:lvl1pPr lvl="0" algn="r">
              <a:buNone/>
              <a:defRPr sz="1000">
                <a:solidFill>
                  <a:schemeClr val="dk2"/>
                </a:solidFill>
              </a:defRPr>
            </a:lvl1pPr>
            <a:lvl2pPr lvl="1" algn="r">
              <a:buNone/>
              <a:defRPr sz="1000">
                <a:solidFill>
                  <a:schemeClr val="dk2"/>
                </a:solidFill>
              </a:defRPr>
            </a:lvl2pPr>
            <a:lvl3pPr lvl="2" algn="r">
              <a:buNone/>
              <a:defRPr sz="1000">
                <a:solidFill>
                  <a:schemeClr val="dk2"/>
                </a:solidFill>
              </a:defRPr>
            </a:lvl3pPr>
            <a:lvl4pPr lvl="3" algn="r">
              <a:buNone/>
              <a:defRPr sz="1000">
                <a:solidFill>
                  <a:schemeClr val="dk2"/>
                </a:solidFill>
              </a:defRPr>
            </a:lvl4pPr>
            <a:lvl5pPr lvl="4" algn="r">
              <a:buNone/>
              <a:defRPr sz="1000">
                <a:solidFill>
                  <a:schemeClr val="dk2"/>
                </a:solidFill>
              </a:defRPr>
            </a:lvl5pPr>
            <a:lvl6pPr lvl="5" algn="r">
              <a:buNone/>
              <a:defRPr sz="1000">
                <a:solidFill>
                  <a:schemeClr val="dk2"/>
                </a:solidFill>
              </a:defRPr>
            </a:lvl6pPr>
            <a:lvl7pPr lvl="6" algn="r">
              <a:buNone/>
              <a:defRPr sz="1000">
                <a:solidFill>
                  <a:schemeClr val="dk2"/>
                </a:solidFill>
              </a:defRPr>
            </a:lvl7pPr>
            <a:lvl8pPr lvl="7" algn="r">
              <a:buNone/>
              <a:defRPr sz="1000">
                <a:solidFill>
                  <a:schemeClr val="dk2"/>
                </a:solidFill>
              </a:defRPr>
            </a:lvl8pPr>
            <a:lvl9pPr lvl="8" algn="r">
              <a:buNone/>
              <a:defRPr sz="1000">
                <a:solidFill>
                  <a:schemeClr val="dk2"/>
                </a:solidFill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solidFill>
          <a:schemeClr val="lt1"/>
        </a:solidFill>
      </p:bgPr>
    </p:bg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Google Shape;51;p13"/>
          <p:cNvSpPr txBox="1"/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lnSpc>
                <a:spcPct val="9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4400"/>
              <a:buFont typeface="Calibri"/>
              <a:buNone/>
              <a:defRPr b="0" i="0" sz="4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2pPr>
            <a:lvl3pPr lvl="2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3pPr>
            <a:lvl4pPr lvl="3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4pPr>
            <a:lvl5pPr lvl="4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5pPr>
            <a:lvl6pPr lvl="5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6pPr>
            <a:lvl7pPr lvl="6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7pPr>
            <a:lvl8pPr lvl="7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8pPr>
            <a:lvl9pPr lvl="8">
              <a:spcBef>
                <a:spcPts val="0"/>
              </a:spcBef>
              <a:spcAft>
                <a:spcPts val="0"/>
              </a:spcAft>
              <a:buSzPts val="1400"/>
              <a:buNone/>
              <a:defRPr sz="1800"/>
            </a:lvl9pPr>
          </a:lstStyle>
          <a:p/>
        </p:txBody>
      </p:sp>
      <p:sp>
        <p:nvSpPr>
          <p:cNvPr id="52" name="Google Shape;52;p13"/>
          <p:cNvSpPr txBox="1"/>
          <p:nvPr>
            <p:ph idx="1" type="body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>
            <a:lvl1pPr indent="-406400" lvl="0" marL="457200" marR="0" rtl="0" algn="l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dk1"/>
              </a:buClr>
              <a:buSzPts val="2800"/>
              <a:buFont typeface="Arial"/>
              <a:buChar char="•"/>
              <a:defRPr b="0" i="0" sz="2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-381000" lvl="1" marL="914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  <a:defRPr b="0" i="0" sz="24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-355600" lvl="2" marL="1371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Arial"/>
              <a:buChar char="•"/>
              <a:defRPr b="0" i="0" sz="20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-342900" lvl="3" marL="1828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-342900" lvl="4" marL="22860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-342900" lvl="5" marL="27432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-342900" lvl="6" marL="32004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-342900" lvl="7" marL="36576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-342900" lvl="8" marL="4114800" marR="0" rtl="0" algn="l">
              <a:lnSpc>
                <a:spcPct val="90000"/>
              </a:lnSpc>
              <a:spcBef>
                <a:spcPts val="50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Arial"/>
              <a:buChar char="•"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3" name="Google Shape;53;p13"/>
          <p:cNvSpPr txBox="1"/>
          <p:nvPr>
            <p:ph idx="10" type="dt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4" name="Google Shape;54;p13"/>
          <p:cNvSpPr txBox="1"/>
          <p:nvPr>
            <p:ph idx="11" type="ftr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lvl="0" marR="0" rtl="0" algn="ctr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lvl="1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lvl="2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lvl="3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lvl="4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lvl="5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lvl="6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lvl="7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lvl="8" marR="0" rtl="0" algn="l">
              <a:spcBef>
                <a:spcPts val="0"/>
              </a:spcBef>
              <a:spcAft>
                <a:spcPts val="0"/>
              </a:spcAft>
              <a:buSzPts val="1400"/>
              <a:buNone/>
              <a:defRPr b="0" i="0" sz="1800" u="none" cap="none" strike="noStrike">
                <a:solidFill>
                  <a:schemeClr val="dk1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/>
        </p:txBody>
      </p:sp>
      <p:sp>
        <p:nvSpPr>
          <p:cNvPr id="55" name="Google Shape;55;p13"/>
          <p:cNvSpPr txBox="1"/>
          <p:nvPr>
            <p:ph idx="12" type="sldNum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  <a:noFill/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>
            <a:lvl1pPr indent="0" lvl="0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indent="0" lvl="1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indent="0" lvl="2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indent="0" lvl="3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indent="0" lvl="4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indent="0" lvl="5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indent="0" lvl="6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indent="0" lvl="7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indent="0" lvl="8" marL="0" marR="0" rtl="0" algn="r">
              <a:spcBef>
                <a:spcPts val="0"/>
              </a:spcBef>
              <a:buNone/>
              <a:defRPr b="0" i="0" sz="1200" u="none" cap="none" strike="noStrike">
                <a:solidFill>
                  <a:srgbClr val="888888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pPr indent="0" lvl="0" marL="0" rtl="0" algn="r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"/>
              <a:t>‹#›</a:t>
            </a:fld>
            <a:endParaRPr/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59" r:id="rId1"/>
    <p:sldLayoutId id="2147483660" r:id="rId2"/>
    <p:sldLayoutId id="2147483661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5.png"/><Relationship Id="rId4" Type="http://schemas.openxmlformats.org/officeDocument/2006/relationships/image" Target="../media/image2.png"/><Relationship Id="rId5" Type="http://schemas.openxmlformats.org/officeDocument/2006/relationships/image" Target="../media/image1.png"/><Relationship Id="rId6" Type="http://schemas.openxmlformats.org/officeDocument/2006/relationships/image" Target="../media/image3.png"/><Relationship Id="rId7" Type="http://schemas.openxmlformats.org/officeDocument/2006/relationships/image" Target="../media/image4.pn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2.xml"/><Relationship Id="rId2" Type="http://schemas.openxmlformats.org/officeDocument/2006/relationships/notesSlide" Target="../notesSlides/notesSlide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bg>
      <p:bgPr>
        <a:blipFill>
          <a:blip r:embed="rId3">
            <a:alphaModFix/>
          </a:blip>
          <a:stretch>
            <a:fillRect/>
          </a:stretch>
        </a:blipFill>
      </p:bgPr>
    </p:bg>
    <p:spTree>
      <p:nvGrpSpPr>
        <p:cNvPr id="128" name="Shape 1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descr="A close up of text on a white background&#10;&#10;Description automatically generated" id="129" name="Google Shape;129;p25"/>
          <p:cNvPicPr preferRelativeResize="0"/>
          <p:nvPr/>
        </p:nvPicPr>
        <p:blipFill rotWithShape="1">
          <a:blip r:embed="rId4">
            <a:alphaModFix/>
          </a:blip>
          <a:srcRect b="95979" l="0" r="2248" t="0"/>
          <a:stretch/>
        </p:blipFill>
        <p:spPr>
          <a:xfrm>
            <a:off x="51955" y="2632020"/>
            <a:ext cx="2511493" cy="1696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30" name="Google Shape;130;p25"/>
          <p:cNvPicPr preferRelativeResize="0"/>
          <p:nvPr/>
        </p:nvPicPr>
        <p:blipFill rotWithShape="1">
          <a:blip r:embed="rId4">
            <a:alphaModFix/>
          </a:blip>
          <a:srcRect b="91119" l="0" r="2248" t="4860"/>
          <a:stretch/>
        </p:blipFill>
        <p:spPr>
          <a:xfrm>
            <a:off x="51955" y="2835833"/>
            <a:ext cx="2511500" cy="1696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31" name="Google Shape;131;p25"/>
          <p:cNvPicPr preferRelativeResize="0"/>
          <p:nvPr/>
        </p:nvPicPr>
        <p:blipFill rotWithShape="1">
          <a:blip r:embed="rId4">
            <a:alphaModFix/>
          </a:blip>
          <a:srcRect b="86249" l="0" r="2248" t="9730"/>
          <a:stretch/>
        </p:blipFill>
        <p:spPr>
          <a:xfrm>
            <a:off x="51954" y="3039626"/>
            <a:ext cx="2511500" cy="1696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32" name="Google Shape;132;p25"/>
          <p:cNvPicPr preferRelativeResize="0"/>
          <p:nvPr/>
        </p:nvPicPr>
        <p:blipFill rotWithShape="1">
          <a:blip r:embed="rId4">
            <a:alphaModFix/>
          </a:blip>
          <a:srcRect b="82154" l="0" r="2248" t="13825"/>
          <a:stretch/>
        </p:blipFill>
        <p:spPr>
          <a:xfrm>
            <a:off x="51954" y="3254493"/>
            <a:ext cx="2511500" cy="1696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33" name="Google Shape;133;p25"/>
          <p:cNvPicPr preferRelativeResize="0"/>
          <p:nvPr/>
        </p:nvPicPr>
        <p:blipFill rotWithShape="1">
          <a:blip r:embed="rId4">
            <a:alphaModFix/>
          </a:blip>
          <a:srcRect b="77350" l="0" r="2248" t="18629"/>
          <a:stretch/>
        </p:blipFill>
        <p:spPr>
          <a:xfrm>
            <a:off x="51954" y="3462426"/>
            <a:ext cx="2511500" cy="1696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34" name="Google Shape;134;p25"/>
          <p:cNvPicPr preferRelativeResize="0"/>
          <p:nvPr/>
        </p:nvPicPr>
        <p:blipFill rotWithShape="1">
          <a:blip r:embed="rId4">
            <a:alphaModFix/>
          </a:blip>
          <a:srcRect b="63296" l="0" r="2248" t="32683"/>
          <a:stretch/>
        </p:blipFill>
        <p:spPr>
          <a:xfrm>
            <a:off x="51946" y="3670677"/>
            <a:ext cx="2511489" cy="1696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35" name="Google Shape;135;p25"/>
          <p:cNvPicPr preferRelativeResize="0"/>
          <p:nvPr/>
        </p:nvPicPr>
        <p:blipFill rotWithShape="1">
          <a:blip r:embed="rId4">
            <a:alphaModFix/>
          </a:blip>
          <a:srcRect b="58671" l="0" r="2248" t="37308"/>
          <a:stretch/>
        </p:blipFill>
        <p:spPr>
          <a:xfrm>
            <a:off x="51946" y="3874470"/>
            <a:ext cx="2511489" cy="1696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36" name="Google Shape;136;p25"/>
          <p:cNvPicPr preferRelativeResize="0"/>
          <p:nvPr/>
        </p:nvPicPr>
        <p:blipFill rotWithShape="1">
          <a:blip r:embed="rId4">
            <a:alphaModFix/>
          </a:blip>
          <a:srcRect b="53948" l="0" r="2248" t="42031"/>
          <a:stretch/>
        </p:blipFill>
        <p:spPr>
          <a:xfrm>
            <a:off x="51945" y="4086539"/>
            <a:ext cx="2511489" cy="1696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37" name="Google Shape;137;p25"/>
          <p:cNvPicPr preferRelativeResize="0"/>
          <p:nvPr/>
        </p:nvPicPr>
        <p:blipFill rotWithShape="1">
          <a:blip r:embed="rId4">
            <a:alphaModFix/>
          </a:blip>
          <a:srcRect b="45032" l="0" r="2248" t="50947"/>
          <a:stretch/>
        </p:blipFill>
        <p:spPr>
          <a:xfrm>
            <a:off x="51945" y="4499943"/>
            <a:ext cx="2511489" cy="16965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id="138" name="Google Shape;138;p25"/>
          <p:cNvPicPr preferRelativeResize="0"/>
          <p:nvPr/>
        </p:nvPicPr>
        <p:blipFill rotWithShape="1">
          <a:blip r:embed="rId5">
            <a:alphaModFix/>
          </a:blip>
          <a:srcRect b="14595" l="0" r="0" t="13400"/>
          <a:stretch/>
        </p:blipFill>
        <p:spPr>
          <a:xfrm>
            <a:off x="51948" y="4294359"/>
            <a:ext cx="2511482" cy="171860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39" name="Google Shape;139;p25"/>
          <p:cNvPicPr preferRelativeResize="0"/>
          <p:nvPr/>
        </p:nvPicPr>
        <p:blipFill rotWithShape="1">
          <a:blip r:embed="rId4">
            <a:alphaModFix/>
          </a:blip>
          <a:srcRect b="39966" l="0" r="2248" t="56013"/>
          <a:stretch/>
        </p:blipFill>
        <p:spPr>
          <a:xfrm>
            <a:off x="51980" y="4704698"/>
            <a:ext cx="2511476" cy="16715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40" name="Google Shape;140;p25"/>
          <p:cNvPicPr preferRelativeResize="0"/>
          <p:nvPr/>
        </p:nvPicPr>
        <p:blipFill rotWithShape="1">
          <a:blip r:embed="rId4">
            <a:alphaModFix/>
          </a:blip>
          <a:srcRect b="35880" l="0" r="2248" t="60099"/>
          <a:stretch/>
        </p:blipFill>
        <p:spPr>
          <a:xfrm>
            <a:off x="51980" y="4912253"/>
            <a:ext cx="2511476" cy="16715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41" name="Google Shape;141;p25"/>
          <p:cNvPicPr preferRelativeResize="0"/>
          <p:nvPr/>
        </p:nvPicPr>
        <p:blipFill rotWithShape="1">
          <a:blip r:embed="rId4">
            <a:alphaModFix/>
          </a:blip>
          <a:srcRect b="30913" l="0" r="2248" t="65066"/>
          <a:stretch/>
        </p:blipFill>
        <p:spPr>
          <a:xfrm>
            <a:off x="51979" y="5117089"/>
            <a:ext cx="2511476" cy="16715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42" name="Google Shape;142;p25"/>
          <p:cNvPicPr preferRelativeResize="0"/>
          <p:nvPr/>
        </p:nvPicPr>
        <p:blipFill rotWithShape="1">
          <a:blip r:embed="rId4">
            <a:alphaModFix/>
          </a:blip>
          <a:srcRect b="26109" l="0" r="2248" t="69870"/>
          <a:stretch/>
        </p:blipFill>
        <p:spPr>
          <a:xfrm>
            <a:off x="51978" y="5326040"/>
            <a:ext cx="2511476" cy="16715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43" name="Google Shape;143;p25"/>
          <p:cNvPicPr preferRelativeResize="0"/>
          <p:nvPr/>
        </p:nvPicPr>
        <p:blipFill rotWithShape="1">
          <a:blip r:embed="rId4">
            <a:alphaModFix/>
          </a:blip>
          <a:srcRect b="21435" l="0" r="2248" t="74544"/>
          <a:stretch/>
        </p:blipFill>
        <p:spPr>
          <a:xfrm>
            <a:off x="51977" y="5529553"/>
            <a:ext cx="2511476" cy="16715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44" name="Google Shape;144;p25"/>
          <p:cNvPicPr preferRelativeResize="0"/>
          <p:nvPr/>
        </p:nvPicPr>
        <p:blipFill rotWithShape="1">
          <a:blip r:embed="rId4">
            <a:alphaModFix/>
          </a:blip>
          <a:srcRect b="12320" l="0" r="2248" t="83659"/>
          <a:stretch/>
        </p:blipFill>
        <p:spPr>
          <a:xfrm>
            <a:off x="51977" y="5738506"/>
            <a:ext cx="2511476" cy="16715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45" name="Google Shape;145;p25"/>
          <p:cNvPicPr preferRelativeResize="0"/>
          <p:nvPr/>
        </p:nvPicPr>
        <p:blipFill rotWithShape="1">
          <a:blip r:embed="rId4">
            <a:alphaModFix/>
          </a:blip>
          <a:srcRect b="7254" l="0" r="2248" t="88725"/>
          <a:stretch/>
        </p:blipFill>
        <p:spPr>
          <a:xfrm>
            <a:off x="51977" y="5947426"/>
            <a:ext cx="2511476" cy="16715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close up of text on a white background&#10;&#10;Description automatically generated" id="146" name="Google Shape;146;p25"/>
          <p:cNvPicPr preferRelativeResize="0"/>
          <p:nvPr/>
        </p:nvPicPr>
        <p:blipFill rotWithShape="1">
          <a:blip r:embed="rId4">
            <a:alphaModFix/>
          </a:blip>
          <a:srcRect b="3009" l="0" r="2248" t="92970"/>
          <a:stretch/>
        </p:blipFill>
        <p:spPr>
          <a:xfrm>
            <a:off x="51977" y="6144439"/>
            <a:ext cx="2511476" cy="16715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47" name="Google Shape;147;p25"/>
          <p:cNvPicPr preferRelativeResize="0"/>
          <p:nvPr/>
        </p:nvPicPr>
        <p:blipFill rotWithShape="1">
          <a:blip r:embed="rId6">
            <a:alphaModFix/>
          </a:blip>
          <a:srcRect b="95787" l="0" r="2181" t="0"/>
          <a:stretch/>
        </p:blipFill>
        <p:spPr>
          <a:xfrm>
            <a:off x="51978" y="6350590"/>
            <a:ext cx="2511476" cy="17695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48" name="Google Shape;148;p25"/>
          <p:cNvPicPr preferRelativeResize="0"/>
          <p:nvPr/>
        </p:nvPicPr>
        <p:blipFill rotWithShape="1">
          <a:blip r:embed="rId6">
            <a:alphaModFix/>
          </a:blip>
          <a:srcRect b="91073" l="0" r="2181" t="4713"/>
          <a:stretch/>
        </p:blipFill>
        <p:spPr>
          <a:xfrm>
            <a:off x="51977" y="6565924"/>
            <a:ext cx="2511476" cy="176954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49" name="Google Shape;149;p25"/>
          <p:cNvPicPr preferRelativeResize="0"/>
          <p:nvPr/>
        </p:nvPicPr>
        <p:blipFill rotWithShape="1">
          <a:blip r:embed="rId6">
            <a:alphaModFix/>
          </a:blip>
          <a:srcRect b="86443" l="0" r="2181" t="9343"/>
          <a:stretch/>
        </p:blipFill>
        <p:spPr>
          <a:xfrm>
            <a:off x="6556508" y="135290"/>
            <a:ext cx="2511476" cy="18711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0" name="Google Shape;150;p25"/>
          <p:cNvPicPr preferRelativeResize="0"/>
          <p:nvPr/>
        </p:nvPicPr>
        <p:blipFill rotWithShape="1">
          <a:blip r:embed="rId6">
            <a:alphaModFix/>
          </a:blip>
          <a:srcRect b="82004" l="0" r="2181" t="13782"/>
          <a:stretch/>
        </p:blipFill>
        <p:spPr>
          <a:xfrm>
            <a:off x="6556508" y="362998"/>
            <a:ext cx="2511476" cy="18711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1" name="Google Shape;151;p25"/>
          <p:cNvPicPr preferRelativeResize="0"/>
          <p:nvPr/>
        </p:nvPicPr>
        <p:blipFill rotWithShape="1">
          <a:blip r:embed="rId6">
            <a:alphaModFix/>
          </a:blip>
          <a:srcRect b="77385" l="0" r="2181" t="18401"/>
          <a:stretch/>
        </p:blipFill>
        <p:spPr>
          <a:xfrm>
            <a:off x="6556509" y="587640"/>
            <a:ext cx="2511473" cy="18711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2" name="Google Shape;152;p25"/>
          <p:cNvPicPr preferRelativeResize="0"/>
          <p:nvPr/>
        </p:nvPicPr>
        <p:blipFill rotWithShape="1">
          <a:blip r:embed="rId6">
            <a:alphaModFix/>
          </a:blip>
          <a:srcRect b="72233" l="0" r="2181" t="23553"/>
          <a:stretch/>
        </p:blipFill>
        <p:spPr>
          <a:xfrm>
            <a:off x="6556509" y="807582"/>
            <a:ext cx="2511473" cy="18711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3" name="Google Shape;153;p25"/>
          <p:cNvPicPr preferRelativeResize="0"/>
          <p:nvPr/>
        </p:nvPicPr>
        <p:blipFill rotWithShape="1">
          <a:blip r:embed="rId6">
            <a:alphaModFix/>
          </a:blip>
          <a:srcRect b="68129" l="0" r="2181" t="27657"/>
          <a:stretch/>
        </p:blipFill>
        <p:spPr>
          <a:xfrm>
            <a:off x="6556507" y="1027523"/>
            <a:ext cx="2511473" cy="187119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4" name="Google Shape;154;p25"/>
          <p:cNvPicPr preferRelativeResize="0"/>
          <p:nvPr/>
        </p:nvPicPr>
        <p:blipFill rotWithShape="1">
          <a:blip r:embed="rId6">
            <a:alphaModFix/>
          </a:blip>
          <a:srcRect b="63253" l="0" r="2181" t="32533"/>
          <a:stretch/>
        </p:blipFill>
        <p:spPr>
          <a:xfrm>
            <a:off x="6556509" y="1250359"/>
            <a:ext cx="2511473" cy="18711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5" name="Google Shape;155;p25"/>
          <p:cNvPicPr preferRelativeResize="0"/>
          <p:nvPr/>
        </p:nvPicPr>
        <p:blipFill rotWithShape="1">
          <a:blip r:embed="rId6">
            <a:alphaModFix/>
          </a:blip>
          <a:srcRect b="58779" l="0" r="2181" t="37007"/>
          <a:stretch/>
        </p:blipFill>
        <p:spPr>
          <a:xfrm>
            <a:off x="6556509" y="1471048"/>
            <a:ext cx="2511473" cy="18711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6" name="Google Shape;156;p25"/>
          <p:cNvPicPr preferRelativeResize="0"/>
          <p:nvPr/>
        </p:nvPicPr>
        <p:blipFill rotWithShape="1">
          <a:blip r:embed="rId6">
            <a:alphaModFix/>
          </a:blip>
          <a:srcRect b="53866" l="0" r="2181" t="41920"/>
          <a:stretch/>
        </p:blipFill>
        <p:spPr>
          <a:xfrm>
            <a:off x="6556509" y="1686113"/>
            <a:ext cx="2511473" cy="18711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7" name="Google Shape;157;p25"/>
          <p:cNvPicPr preferRelativeResize="0"/>
          <p:nvPr/>
        </p:nvPicPr>
        <p:blipFill rotWithShape="1">
          <a:blip r:embed="rId6">
            <a:alphaModFix/>
          </a:blip>
          <a:srcRect b="49320" l="0" r="2181" t="46466"/>
          <a:stretch/>
        </p:blipFill>
        <p:spPr>
          <a:xfrm>
            <a:off x="6556509" y="1909647"/>
            <a:ext cx="2511473" cy="18711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8" name="Google Shape;158;p25"/>
          <p:cNvPicPr preferRelativeResize="0"/>
          <p:nvPr/>
        </p:nvPicPr>
        <p:blipFill rotWithShape="1">
          <a:blip r:embed="rId6">
            <a:alphaModFix/>
          </a:blip>
          <a:srcRect b="40073" l="0" r="2181" t="55713"/>
          <a:stretch/>
        </p:blipFill>
        <p:spPr>
          <a:xfrm>
            <a:off x="6556509" y="2133183"/>
            <a:ext cx="2511473" cy="187115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59" name="Google Shape;159;p25"/>
          <p:cNvPicPr preferRelativeResize="0"/>
          <p:nvPr/>
        </p:nvPicPr>
        <p:blipFill rotWithShape="1">
          <a:blip r:embed="rId6">
            <a:alphaModFix/>
          </a:blip>
          <a:srcRect b="35447" l="0" r="2181" t="60339"/>
          <a:stretch/>
        </p:blipFill>
        <p:spPr>
          <a:xfrm>
            <a:off x="6556509" y="2356475"/>
            <a:ext cx="2511503" cy="178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0" name="Google Shape;160;p25"/>
          <p:cNvPicPr preferRelativeResize="0"/>
          <p:nvPr/>
        </p:nvPicPr>
        <p:blipFill rotWithShape="1">
          <a:blip r:embed="rId6">
            <a:alphaModFix/>
          </a:blip>
          <a:srcRect b="30852" l="0" r="2181" t="64934"/>
          <a:stretch/>
        </p:blipFill>
        <p:spPr>
          <a:xfrm>
            <a:off x="6556509" y="2585798"/>
            <a:ext cx="2511503" cy="178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1" name="Google Shape;161;p25"/>
          <p:cNvPicPr preferRelativeResize="0"/>
          <p:nvPr/>
        </p:nvPicPr>
        <p:blipFill rotWithShape="1">
          <a:blip r:embed="rId6">
            <a:alphaModFix/>
          </a:blip>
          <a:srcRect b="26025" l="0" r="2181" t="69761"/>
          <a:stretch/>
        </p:blipFill>
        <p:spPr>
          <a:xfrm>
            <a:off x="6556508" y="2805927"/>
            <a:ext cx="2511503" cy="178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2" name="Google Shape;162;p25"/>
          <p:cNvPicPr preferRelativeResize="0"/>
          <p:nvPr/>
        </p:nvPicPr>
        <p:blipFill rotWithShape="1">
          <a:blip r:embed="rId6">
            <a:alphaModFix/>
          </a:blip>
          <a:srcRect b="21501" l="0" r="2181" t="74285"/>
          <a:stretch/>
        </p:blipFill>
        <p:spPr>
          <a:xfrm>
            <a:off x="6556508" y="3026059"/>
            <a:ext cx="2511503" cy="178492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3" name="Google Shape;163;p25"/>
          <p:cNvPicPr preferRelativeResize="0"/>
          <p:nvPr/>
        </p:nvPicPr>
        <p:blipFill rotWithShape="1">
          <a:blip r:embed="rId6">
            <a:alphaModFix/>
          </a:blip>
          <a:srcRect b="16467" l="0" r="2181" t="79319"/>
          <a:stretch/>
        </p:blipFill>
        <p:spPr>
          <a:xfrm>
            <a:off x="6556508" y="3246187"/>
            <a:ext cx="2511503" cy="17849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4" name="Google Shape;164;p25"/>
          <p:cNvPicPr preferRelativeResize="0"/>
          <p:nvPr/>
        </p:nvPicPr>
        <p:blipFill rotWithShape="1">
          <a:blip r:embed="rId6">
            <a:alphaModFix/>
          </a:blip>
          <a:srcRect b="2805" l="0" r="2181" t="92982"/>
          <a:stretch/>
        </p:blipFill>
        <p:spPr>
          <a:xfrm>
            <a:off x="6556508" y="3466318"/>
            <a:ext cx="2511503" cy="178493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5" name="Google Shape;165;p25"/>
          <p:cNvPicPr preferRelativeResize="0"/>
          <p:nvPr/>
        </p:nvPicPr>
        <p:blipFill rotWithShape="1">
          <a:blip r:embed="rId7">
            <a:alphaModFix/>
          </a:blip>
          <a:srcRect b="95478" l="0" r="1283" t="108"/>
          <a:stretch/>
        </p:blipFill>
        <p:spPr>
          <a:xfrm>
            <a:off x="6556509" y="3682782"/>
            <a:ext cx="2511503" cy="18521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6" name="Google Shape;166;p25"/>
          <p:cNvPicPr preferRelativeResize="0"/>
          <p:nvPr/>
        </p:nvPicPr>
        <p:blipFill rotWithShape="1">
          <a:blip r:embed="rId7">
            <a:alphaModFix/>
          </a:blip>
          <a:srcRect b="90889" l="0" r="1283" t="4697"/>
          <a:stretch/>
        </p:blipFill>
        <p:spPr>
          <a:xfrm>
            <a:off x="6556509" y="3903767"/>
            <a:ext cx="2511503" cy="18521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7" name="Google Shape;167;p25"/>
          <p:cNvPicPr preferRelativeResize="0"/>
          <p:nvPr/>
        </p:nvPicPr>
        <p:blipFill rotWithShape="1">
          <a:blip r:embed="rId7">
            <a:alphaModFix/>
          </a:blip>
          <a:srcRect b="86540" l="0" r="1283" t="9046"/>
          <a:stretch/>
        </p:blipFill>
        <p:spPr>
          <a:xfrm>
            <a:off x="6556509" y="4122117"/>
            <a:ext cx="2511503" cy="18521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8" name="Google Shape;168;p25"/>
          <p:cNvPicPr preferRelativeResize="0"/>
          <p:nvPr/>
        </p:nvPicPr>
        <p:blipFill rotWithShape="1">
          <a:blip r:embed="rId7">
            <a:alphaModFix/>
          </a:blip>
          <a:srcRect b="81844" l="0" r="1283" t="13742"/>
          <a:stretch/>
        </p:blipFill>
        <p:spPr>
          <a:xfrm>
            <a:off x="6556509" y="4347804"/>
            <a:ext cx="2511503" cy="185211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69" name="Google Shape;169;p25"/>
          <p:cNvPicPr preferRelativeResize="0"/>
          <p:nvPr/>
        </p:nvPicPr>
        <p:blipFill rotWithShape="1">
          <a:blip r:embed="rId7">
            <a:alphaModFix/>
          </a:blip>
          <a:srcRect b="72717" l="0" r="1283" t="22869"/>
          <a:stretch/>
        </p:blipFill>
        <p:spPr>
          <a:xfrm>
            <a:off x="6556509" y="4565212"/>
            <a:ext cx="2511506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70" name="Google Shape;170;p25"/>
          <p:cNvPicPr preferRelativeResize="0"/>
          <p:nvPr/>
        </p:nvPicPr>
        <p:blipFill rotWithShape="1">
          <a:blip r:embed="rId7">
            <a:alphaModFix/>
          </a:blip>
          <a:srcRect b="68004" l="0" r="1283" t="27582"/>
          <a:stretch/>
        </p:blipFill>
        <p:spPr>
          <a:xfrm>
            <a:off x="6556509" y="4789473"/>
            <a:ext cx="2511506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71" name="Google Shape;171;p25"/>
          <p:cNvPicPr preferRelativeResize="0"/>
          <p:nvPr/>
        </p:nvPicPr>
        <p:blipFill rotWithShape="1">
          <a:blip r:embed="rId7">
            <a:alphaModFix/>
          </a:blip>
          <a:srcRect b="63050" l="0" r="1283" t="32536"/>
          <a:stretch/>
        </p:blipFill>
        <p:spPr>
          <a:xfrm>
            <a:off x="6556509" y="5013383"/>
            <a:ext cx="2511506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72" name="Google Shape;172;p25"/>
          <p:cNvPicPr preferRelativeResize="0"/>
          <p:nvPr/>
        </p:nvPicPr>
        <p:blipFill rotWithShape="1">
          <a:blip r:embed="rId7">
            <a:alphaModFix/>
          </a:blip>
          <a:srcRect b="58666" l="0" r="1283" t="36920"/>
          <a:stretch/>
        </p:blipFill>
        <p:spPr>
          <a:xfrm>
            <a:off x="6556509" y="5230405"/>
            <a:ext cx="2511506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73" name="Google Shape;173;p25"/>
          <p:cNvPicPr preferRelativeResize="0"/>
          <p:nvPr/>
        </p:nvPicPr>
        <p:blipFill rotWithShape="1">
          <a:blip r:embed="rId7">
            <a:alphaModFix/>
          </a:blip>
          <a:srcRect b="53745" l="0" r="1283" t="41841"/>
          <a:stretch/>
        </p:blipFill>
        <p:spPr>
          <a:xfrm>
            <a:off x="6556508" y="5459757"/>
            <a:ext cx="2511506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74" name="Google Shape;174;p25"/>
          <p:cNvPicPr preferRelativeResize="0"/>
          <p:nvPr/>
        </p:nvPicPr>
        <p:blipFill rotWithShape="1">
          <a:blip r:embed="rId7">
            <a:alphaModFix/>
          </a:blip>
          <a:srcRect b="49389" l="0" r="1283" t="46197"/>
          <a:stretch/>
        </p:blipFill>
        <p:spPr>
          <a:xfrm>
            <a:off x="6556510" y="5681990"/>
            <a:ext cx="2511503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75" name="Google Shape;175;p25"/>
          <p:cNvPicPr preferRelativeResize="0"/>
          <p:nvPr/>
        </p:nvPicPr>
        <p:blipFill rotWithShape="1">
          <a:blip r:embed="rId7">
            <a:alphaModFix/>
          </a:blip>
          <a:srcRect b="39957" l="0" r="1283" t="55629"/>
          <a:stretch/>
        </p:blipFill>
        <p:spPr>
          <a:xfrm>
            <a:off x="6556509" y="5900077"/>
            <a:ext cx="2511503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76" name="Google Shape;176;p25"/>
          <p:cNvPicPr preferRelativeResize="0"/>
          <p:nvPr/>
        </p:nvPicPr>
        <p:blipFill rotWithShape="1">
          <a:blip r:embed="rId7">
            <a:alphaModFix/>
          </a:blip>
          <a:srcRect b="30581" l="0" r="1283" t="65005"/>
          <a:stretch/>
        </p:blipFill>
        <p:spPr>
          <a:xfrm>
            <a:off x="6556507" y="6111758"/>
            <a:ext cx="2511503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77" name="Google Shape;177;p25"/>
          <p:cNvPicPr preferRelativeResize="0"/>
          <p:nvPr/>
        </p:nvPicPr>
        <p:blipFill rotWithShape="1">
          <a:blip r:embed="rId7">
            <a:alphaModFix/>
          </a:blip>
          <a:srcRect b="25811" l="0" r="1283" t="69775"/>
          <a:stretch/>
        </p:blipFill>
        <p:spPr>
          <a:xfrm>
            <a:off x="6556507" y="6337708"/>
            <a:ext cx="2511503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pic>
        <p:nvPicPr>
          <p:cNvPr descr="A screenshot of text&#10;&#10;Description automatically generated" id="178" name="Google Shape;178;p25"/>
          <p:cNvPicPr preferRelativeResize="0"/>
          <p:nvPr/>
        </p:nvPicPr>
        <p:blipFill rotWithShape="1">
          <a:blip r:embed="rId7">
            <a:alphaModFix/>
          </a:blip>
          <a:srcRect b="16704" l="0" r="1283" t="78882"/>
          <a:stretch/>
        </p:blipFill>
        <p:spPr>
          <a:xfrm>
            <a:off x="6556507" y="6555686"/>
            <a:ext cx="2511503" cy="185427"/>
          </a:xfrm>
          <a:prstGeom prst="rect">
            <a:avLst/>
          </a:prstGeom>
          <a:noFill/>
          <a:ln cap="flat" cmpd="sng" w="9525">
            <a:solidFill>
              <a:schemeClr val="dk1"/>
            </a:solidFill>
            <a:prstDash val="solid"/>
            <a:round/>
            <a:headEnd len="sm" w="sm" type="none"/>
            <a:tailEnd len="sm" w="sm" type="none"/>
          </a:ln>
        </p:spPr>
      </p:pic>
      <p:sp>
        <p:nvSpPr>
          <p:cNvPr id="179" name="Google Shape;179;p25"/>
          <p:cNvSpPr txBox="1"/>
          <p:nvPr/>
        </p:nvSpPr>
        <p:spPr>
          <a:xfrm>
            <a:off x="-12537" y="-79750"/>
            <a:ext cx="2511600" cy="5250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300">
                <a:latin typeface="Century Gothic"/>
                <a:ea typeface="Century Gothic"/>
                <a:cs typeface="Century Gothic"/>
                <a:sym typeface="Century Gothic"/>
              </a:rPr>
              <a:t>DIRECTIONS:</a:t>
            </a:r>
            <a:endParaRPr b="1" sz="2300"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sp>
        <p:nvSpPr>
          <p:cNvPr id="180" name="Google Shape;180;p25"/>
          <p:cNvSpPr txBox="1"/>
          <p:nvPr/>
        </p:nvSpPr>
        <p:spPr>
          <a:xfrm>
            <a:off x="-875" y="344463"/>
            <a:ext cx="2563500" cy="19206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spcFirstLastPara="1" rIns="91425" wrap="square" tIns="91425">
            <a:noAutofit/>
          </a:bodyPr>
          <a:lstStyle/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Sort values into three categories:</a:t>
            </a:r>
            <a:endParaRPr sz="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i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Very Important to Me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i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Important to Me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, </a:t>
            </a:r>
            <a:r>
              <a:rPr i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Not Important to Me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.</a:t>
            </a:r>
            <a:b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None/>
            </a:pP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Look at the </a:t>
            </a:r>
            <a:r>
              <a:rPr i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Very Important to Me 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category. </a:t>
            </a:r>
            <a:r>
              <a:rPr b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Narrow this category so that you have no more than 10 values listed here.</a:t>
            </a:r>
            <a:br>
              <a:rPr b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b="1" sz="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</a:t>
            </a:r>
            <a:r>
              <a:rPr b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Discuss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 the values you determined for the </a:t>
            </a:r>
            <a:r>
              <a:rPr i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Very Important to Me 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category with your group members. Together, </a:t>
            </a:r>
            <a:r>
              <a:rPr b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agree upon 5 values 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to share with the rest of the class.</a:t>
            </a:r>
            <a:b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</a:br>
            <a:endParaRPr sz="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  <a:p>
            <a:pPr indent="0" lvl="0" marL="0" rtl="0" algn="l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- After sharing, work with your classmates to </a:t>
            </a:r>
            <a:r>
              <a:rPr b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generate a list 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of the most important values determined out of all the groups. </a:t>
            </a:r>
            <a:r>
              <a:rPr b="1"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Condense the list to 5 ultimate values </a:t>
            </a:r>
            <a:r>
              <a:rPr lang="en" sz="700">
                <a:solidFill>
                  <a:schemeClr val="dk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that are most important to the class as a whole. </a:t>
            </a:r>
            <a:endParaRPr sz="700">
              <a:solidFill>
                <a:schemeClr val="dk1"/>
              </a:solidFill>
              <a:latin typeface="Century Gothic"/>
              <a:ea typeface="Century Gothic"/>
              <a:cs typeface="Century Gothic"/>
              <a:sym typeface="Century Gothic"/>
            </a:endParaRPr>
          </a:p>
        </p:txBody>
      </p:sp>
      <p:cxnSp>
        <p:nvCxnSpPr>
          <p:cNvPr id="181" name="Google Shape;181;p25"/>
          <p:cNvCxnSpPr/>
          <p:nvPr/>
        </p:nvCxnSpPr>
        <p:spPr>
          <a:xfrm>
            <a:off x="-12550" y="388662"/>
            <a:ext cx="1930800" cy="0"/>
          </a:xfrm>
          <a:prstGeom prst="straightConnector1">
            <a:avLst/>
          </a:prstGeom>
          <a:noFill/>
          <a:ln cap="flat" cmpd="sng" w="38100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cxn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xmlns:p15="http://schemas.microsoft.com/office/powerpoint/2012/main" xmlns:ahyp="http://schemas.microsoft.com/office/drawing/2018/hyperlinkcolor">
  <p:cSld>
    <p:spTree>
      <p:nvGrpSpPr>
        <p:cNvPr id="185" name="Shape 18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6" name="Google Shape;186;p26"/>
          <p:cNvSpPr/>
          <p:nvPr/>
        </p:nvSpPr>
        <p:spPr>
          <a:xfrm>
            <a:off x="0" y="0"/>
            <a:ext cx="9144000" cy="6858000"/>
          </a:xfrm>
          <a:prstGeom prst="rect">
            <a:avLst/>
          </a:prstGeom>
          <a:solidFill>
            <a:srgbClr val="37373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350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7" name="Google Shape;187;p26"/>
          <p:cNvSpPr/>
          <p:nvPr/>
        </p:nvSpPr>
        <p:spPr>
          <a:xfrm>
            <a:off x="-1" y="0"/>
            <a:ext cx="9134475" cy="135290"/>
          </a:xfrm>
          <a:prstGeom prst="rect">
            <a:avLst/>
          </a:prstGeom>
          <a:solidFill>
            <a:srgbClr val="37373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98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8" name="Google Shape;188;p26"/>
          <p:cNvSpPr/>
          <p:nvPr/>
        </p:nvSpPr>
        <p:spPr>
          <a:xfrm>
            <a:off x="0" y="6742875"/>
            <a:ext cx="9144000" cy="135300"/>
          </a:xfrm>
          <a:prstGeom prst="rect">
            <a:avLst/>
          </a:prstGeom>
          <a:solidFill>
            <a:srgbClr val="373737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b="0" i="0" sz="1898" u="none" cap="none" strike="noStrike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89" name="Google Shape;189;p26"/>
          <p:cNvSpPr txBox="1"/>
          <p:nvPr/>
        </p:nvSpPr>
        <p:spPr>
          <a:xfrm>
            <a:off x="330200" y="135290"/>
            <a:ext cx="3688830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i="0" lang="en" sz="2000" u="none" cap="none" strike="noStrike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In this classroom we value…</a:t>
            </a:r>
            <a:endParaRPr/>
          </a:p>
        </p:txBody>
      </p:sp>
      <p:sp>
        <p:nvSpPr>
          <p:cNvPr id="190" name="Google Shape;190;p26"/>
          <p:cNvSpPr txBox="1"/>
          <p:nvPr/>
        </p:nvSpPr>
        <p:spPr>
          <a:xfrm>
            <a:off x="342901" y="3204810"/>
            <a:ext cx="9124948" cy="400110"/>
          </a:xfrm>
          <a:prstGeom prst="rect">
            <a:avLst/>
          </a:prstGeom>
          <a:noFill/>
          <a:ln>
            <a:noFill/>
          </a:ln>
        </p:spPr>
        <p:txBody>
          <a:bodyPr anchorCtr="0" anchor="t" bIns="45700" lIns="91425" spcFirstLastPara="1" rIns="91425" wrap="square" tIns="45700">
            <a:noAutofit/>
          </a:bodyPr>
          <a:lstStyle/>
          <a:p>
            <a:pPr indent="0" lvl="0" marL="0" marR="0" rtl="0" algn="l">
              <a:spcBef>
                <a:spcPts val="0"/>
              </a:spcBef>
              <a:spcAft>
                <a:spcPts val="0"/>
              </a:spcAft>
              <a:buNone/>
            </a:pPr>
            <a:r>
              <a:rPr b="1" lang="en" sz="2000">
                <a:solidFill>
                  <a:schemeClr val="lt1"/>
                </a:solidFill>
                <a:latin typeface="Century Gothic"/>
                <a:ea typeface="Century Gothic"/>
                <a:cs typeface="Century Gothic"/>
                <a:sym typeface="Century Gothic"/>
              </a:rPr>
              <a:t>What classroom expectations can be created, based on these values?</a:t>
            </a:r>
            <a:endParaRPr/>
          </a:p>
        </p:txBody>
      </p:sp>
      <p:sp>
        <p:nvSpPr>
          <p:cNvPr id="191" name="Google Shape;191;p26"/>
          <p:cNvSpPr/>
          <p:nvPr/>
        </p:nvSpPr>
        <p:spPr>
          <a:xfrm>
            <a:off x="330200" y="557446"/>
            <a:ext cx="8483599" cy="2561113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  <p:sp>
        <p:nvSpPr>
          <p:cNvPr id="192" name="Google Shape;192;p26"/>
          <p:cNvSpPr/>
          <p:nvPr/>
        </p:nvSpPr>
        <p:spPr>
          <a:xfrm>
            <a:off x="342901" y="3676005"/>
            <a:ext cx="8483599" cy="2870025"/>
          </a:xfrm>
          <a:prstGeom prst="rect">
            <a:avLst/>
          </a:prstGeom>
          <a:solidFill>
            <a:srgbClr val="F2F2F2"/>
          </a:solidFill>
          <a:ln>
            <a:noFill/>
          </a:ln>
        </p:spPr>
        <p:txBody>
          <a:bodyPr anchorCtr="0" anchor="ctr" bIns="45700" lIns="91425" spcFirstLastPara="1" rIns="91425" wrap="square" tIns="45700">
            <a:noAutofit/>
          </a:bodyPr>
          <a:lstStyle/>
          <a:p>
            <a:pPr indent="0" lvl="0" marL="0" marR="0" rtl="0" algn="ctr">
              <a:spcBef>
                <a:spcPts val="0"/>
              </a:spcBef>
              <a:spcAft>
                <a:spcPts val="0"/>
              </a:spcAft>
              <a:buNone/>
            </a:pPr>
            <a:r>
              <a:t/>
            </a:r>
            <a:endParaRPr sz="1350">
              <a:solidFill>
                <a:schemeClr val="lt1"/>
              </a:solidFill>
              <a:latin typeface="Calibri"/>
              <a:ea typeface="Calibri"/>
              <a:cs typeface="Calibri"/>
              <a:sym typeface="Calibri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 Light">
  <a:themeElements>
    <a:clrScheme name="Simple Light">
      <a:dk1>
        <a:srgbClr val="000000"/>
      </a:dk1>
      <a:lt1>
        <a:srgbClr val="FFFFFF"/>
      </a:lt1>
      <a:dk2>
        <a:srgbClr val="595959"/>
      </a:dk2>
      <a:lt2>
        <a:srgbClr val="EEEEEE"/>
      </a:lt2>
      <a:accent1>
        <a:srgbClr val="FFAB40"/>
      </a:accent1>
      <a:accent2>
        <a:srgbClr val="212121"/>
      </a:accent2>
      <a:accent3>
        <a:srgbClr val="78909C"/>
      </a:accent3>
      <a:accent4>
        <a:srgbClr val="FFAB40"/>
      </a:accent4>
      <a:accent5>
        <a:srgbClr val="0097A7"/>
      </a:accent5>
      <a:accent6>
        <a:srgbClr val="EEFF41"/>
      </a:accent6>
      <a:hlink>
        <a:srgbClr val="0097A7"/>
      </a:hlink>
      <a:folHlink>
        <a:srgbClr val="0097A7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3.xml><?xml version="1.0" encoding="utf-8"?>
<a:theme xmlns:a="http://schemas.openxmlformats.org/drawingml/2006/main" xmlns:r="http://schemas.openxmlformats.org/officeDocument/2006/relationships" name="Office Theme">
  <a:themeElements>
    <a:clrScheme name="Office Theme">
      <a:dk1>
        <a:srgbClr val="000000"/>
      </a:dk1>
      <a:lt1>
        <a:srgbClr val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