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Oswald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3aadfe3d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3aadfe3d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3aadfe3d6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3aadfe3d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DcvT2wm7brWPj9YYRtad5QX8frUbRfFL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pp.classroomscree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UDL in Action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Clip of UDL in Action 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Design 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 Learning</a:t>
            </a:r>
            <a:endParaRPr/>
          </a:p>
        </p:txBody>
      </p:sp>
      <p:pic>
        <p:nvPicPr>
          <p:cNvPr id="65" name="Google Shape;65;p14" title="IMG_4969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 For Learning to Enhance Student Engagement  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app.classroomscreen.com</a:t>
            </a:r>
            <a:r>
              <a:rPr lang="en"/>
              <a:t> - Great tool for centers and group projects.  In this lesson students had to </a:t>
            </a:r>
            <a:r>
              <a:rPr lang="en"/>
              <a:t>watch a youtube video containing live footage of  one of Kennedy’s speech. A QR code was providing for students to access the video with their own device, allowing them to pause as needed,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After watching the speech, students were given the option of selecting which activity to complete.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List 5 reasons why Kennedy supported Aerospace.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a summary explaining the emotions of the audience.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Draw a cartoon illustration of the Kennedy's speech including captions.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