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9144000" cx="6858000"/>
  <p:notesSz cx="6858000" cy="9144000"/>
  <p:embeddedFontLs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dc645675f_0_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dc64567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c56846cd2_0_22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c56846cd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c56846cd2_0_2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c56846cd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c56846cd2_0_28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c56846cd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c56846cd2_0_31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c56846cd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c56846cd2_0_34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c56846cd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c56846cd2_0_37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c56846cd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c56846cd2_0_4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c56846cd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c56846cd2_0_4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c56846cd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c56846cd2_0_46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c56846cd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c56846cd2_0_49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c56846cd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c56846cd2_0_52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c56846cd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c56846cd2_0_5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8c56846cd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dc645675f_0_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dc645675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c56846cd2_0_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c56846c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56846cd2_0_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c56846c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c56846cd2_0_8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c56846c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c56846cd2_0_1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c56846cd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c56846cd2_0_16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c56846cd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c56846cd2_0_19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c56846cd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81" y="1323689"/>
            <a:ext cx="6390300" cy="3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3775" y="5038444"/>
            <a:ext cx="63903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33775" y="1966444"/>
            <a:ext cx="6390300" cy="34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33775" y="5603956"/>
            <a:ext cx="63903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3775" y="3823733"/>
            <a:ext cx="6390300" cy="14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33775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624300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33775" y="987733"/>
            <a:ext cx="2106000" cy="13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33775" y="2470400"/>
            <a:ext cx="2106000" cy="56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67688" y="800267"/>
            <a:ext cx="4775700" cy="72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2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99125" y="4983244"/>
            <a:ext cx="3033900" cy="21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3704625" y="1287244"/>
            <a:ext cx="2877600" cy="6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33775" y="7521022"/>
            <a:ext cx="4499100" cy="10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1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2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4.xml"/><Relationship Id="rId8" Type="http://schemas.openxmlformats.org/officeDocument/2006/relationships/slide" Target="/ppt/slides/slide16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5.xml"/><Relationship Id="rId8" Type="http://schemas.openxmlformats.org/officeDocument/2006/relationships/slide" Target="/ppt/slides/slide16.xml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7.xm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slide" Target="/ppt/slides/slide4.xml"/><Relationship Id="rId10" Type="http://schemas.openxmlformats.org/officeDocument/2006/relationships/slide" Target="/ppt/slides/slide3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slide" Target="/ppt/slides/slide4.xml"/><Relationship Id="rId9" Type="http://schemas.openxmlformats.org/officeDocument/2006/relationships/slide" Target="/ppt/slides/slide20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.xml"/><Relationship Id="rId10" Type="http://schemas.openxmlformats.org/officeDocument/2006/relationships/slide" Target="/ppt/slides/slide4.xml"/><Relationship Id="rId13" Type="http://schemas.openxmlformats.org/officeDocument/2006/relationships/slide" Target="/ppt/slides/slide13.xml"/><Relationship Id="rId12" Type="http://schemas.openxmlformats.org/officeDocument/2006/relationships/slide" Target="/ppt/slides/slide10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15" Type="http://schemas.openxmlformats.org/officeDocument/2006/relationships/slide" Target="/ppt/slides/slide19.xml"/><Relationship Id="rId14" Type="http://schemas.openxmlformats.org/officeDocument/2006/relationships/slide" Target="/ppt/slides/slide16.xml"/><Relationship Id="rId16" Type="http://schemas.openxmlformats.org/officeDocument/2006/relationships/slide" Target="/ppt/slides/slide3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slide" Target="/ppt/slides/slide5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slide" Target="/ppt/slides/slide6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8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9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22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23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4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25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5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6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6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6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7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7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7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7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28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8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8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8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8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8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29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9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9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0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0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0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0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0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1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1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1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1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1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1888975" y="3477050"/>
            <a:ext cx="3159600" cy="48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14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>
            <a:hlinkClick action="ppaction://hlinksldjump" r:id="rId10"/>
          </p:cNvPr>
          <p:cNvSpPr/>
          <p:nvPr/>
        </p:nvSpPr>
        <p:spPr>
          <a:xfrm>
            <a:off x="3203250" y="44003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2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2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2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2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2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2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2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3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3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3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3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3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2540950" y="35773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540950" y="43482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540950" y="51191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540950" y="58900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540950" y="6694458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540950" y="749881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5">
            <a:hlinkClick action="ppaction://hlinksldjump" r:id="rId4"/>
          </p:cNvPr>
          <p:cNvSpPr/>
          <p:nvPr/>
        </p:nvSpPr>
        <p:spPr>
          <a:xfrm>
            <a:off x="1136725" y="356065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>
            <a:hlinkClick action="ppaction://hlinksldjump" r:id="rId5"/>
          </p:cNvPr>
          <p:cNvSpPr/>
          <p:nvPr/>
        </p:nvSpPr>
        <p:spPr>
          <a:xfrm>
            <a:off x="1136725" y="4329683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>
            <a:hlinkClick action="ppaction://hlinksldjump" r:id="rId6"/>
          </p:cNvPr>
          <p:cNvSpPr/>
          <p:nvPr/>
        </p:nvSpPr>
        <p:spPr>
          <a:xfrm>
            <a:off x="1136725" y="509870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>
            <a:hlinkClick action="ppaction://hlinksldjump" r:id="rId7"/>
          </p:cNvPr>
          <p:cNvSpPr/>
          <p:nvPr/>
        </p:nvSpPr>
        <p:spPr>
          <a:xfrm>
            <a:off x="1136725" y="5890075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>
            <a:hlinkClick action="ppaction://hlinksldjump" r:id="rId8"/>
          </p:cNvPr>
          <p:cNvSpPr/>
          <p:nvPr/>
        </p:nvSpPr>
        <p:spPr>
          <a:xfrm>
            <a:off x="1136725" y="668145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>
            <a:hlinkClick action="ppaction://hlinksldjump" r:id="rId9"/>
          </p:cNvPr>
          <p:cNvSpPr/>
          <p:nvPr/>
        </p:nvSpPr>
        <p:spPr>
          <a:xfrm>
            <a:off x="1136725" y="7498825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>
            <a:hlinkClick action="ppaction://hlinksldjump" r:id="rId10"/>
          </p:cNvPr>
          <p:cNvSpPr/>
          <p:nvPr/>
        </p:nvSpPr>
        <p:spPr>
          <a:xfrm>
            <a:off x="641920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>
            <a:hlinkClick action="ppaction://hlinksldjump" r:id="rId11"/>
          </p:cNvPr>
          <p:cNvSpPr/>
          <p:nvPr/>
        </p:nvSpPr>
        <p:spPr>
          <a:xfrm>
            <a:off x="641920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>
            <a:hlinkClick action="ppaction://hlinksldjump" r:id="rId12"/>
          </p:cNvPr>
          <p:cNvSpPr/>
          <p:nvPr/>
        </p:nvSpPr>
        <p:spPr>
          <a:xfrm>
            <a:off x="641920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>
            <a:hlinkClick action="ppaction://hlinksldjump" r:id="rId13"/>
          </p:cNvPr>
          <p:cNvSpPr/>
          <p:nvPr/>
        </p:nvSpPr>
        <p:spPr>
          <a:xfrm>
            <a:off x="641920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>
            <a:hlinkClick action="ppaction://hlinksldjump" r:id="rId14"/>
          </p:cNvPr>
          <p:cNvSpPr/>
          <p:nvPr/>
        </p:nvSpPr>
        <p:spPr>
          <a:xfrm>
            <a:off x="641920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>
            <a:hlinkClick action="ppaction://hlinksldjump" r:id="rId15"/>
          </p:cNvPr>
          <p:cNvSpPr/>
          <p:nvPr/>
        </p:nvSpPr>
        <p:spPr>
          <a:xfrm>
            <a:off x="641920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>
            <a:hlinkClick action="ppaction://hlinksldjump" r:id="rId16"/>
          </p:cNvPr>
          <p:cNvSpPr/>
          <p:nvPr/>
        </p:nvSpPr>
        <p:spPr>
          <a:xfrm>
            <a:off x="3584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16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7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19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20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