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9144000" cx="6858000"/>
  <p:notesSz cx="6858000" cy="9144000"/>
  <p:embeddedFontLst>
    <p:embeddedFont>
      <p:font typeface="Century Gothic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CenturyGothic-bold.fntdata"/><Relationship Id="rId27" Type="http://schemas.openxmlformats.org/officeDocument/2006/relationships/font" Target="fonts/CenturyGothic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enturyGothic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CenturyGothic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dc67e23fc_0_0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dc67e23f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c56846cd2_0_22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8c56846cd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c56846cd2_0_25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c56846cd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c56846cd2_0_28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c56846cd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c56846cd2_0_31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c56846cd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c56846cd2_0_34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c56846cd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8c56846cd2_0_37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8c56846cd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c56846cd2_0_40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c56846cd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8c56846cd2_0_43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8c56846cd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c56846cd2_0_46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8c56846cd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c56846cd2_0_49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c56846cd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8c56846cd2_0_52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8c56846cd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c56846cd2_0_55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8c56846cd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dc67e23fc_0_3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dc67e23f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c56846cd2_0_0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c56846c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c56846cd2_0_5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8c56846cd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c56846cd2_0_8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c56846cd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c56846cd2_0_13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c56846cd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8c56846cd2_0_16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8c56846cd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c56846cd2_0_19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c56846cd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33781" y="1323689"/>
            <a:ext cx="6390300" cy="364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33775" y="5038444"/>
            <a:ext cx="63903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33775" y="1966444"/>
            <a:ext cx="6390300" cy="349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33775" y="5603956"/>
            <a:ext cx="6390300" cy="23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33775" y="3823733"/>
            <a:ext cx="6390300" cy="149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33775" y="2048844"/>
            <a:ext cx="63903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33775" y="2048844"/>
            <a:ext cx="30000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624300" y="2048844"/>
            <a:ext cx="30000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33775" y="987733"/>
            <a:ext cx="2106000" cy="134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33775" y="2470400"/>
            <a:ext cx="2106000" cy="56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367688" y="800267"/>
            <a:ext cx="4775700" cy="727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429000" y="-222"/>
            <a:ext cx="3429000" cy="91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99125" y="2192311"/>
            <a:ext cx="3033900" cy="26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99125" y="4983244"/>
            <a:ext cx="3033900" cy="21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3704625" y="1287244"/>
            <a:ext cx="2877600" cy="65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33775" y="7521022"/>
            <a:ext cx="4499100" cy="107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33775" y="2048844"/>
            <a:ext cx="6390300" cy="60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1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2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4.xml"/><Relationship Id="rId8" Type="http://schemas.openxmlformats.org/officeDocument/2006/relationships/slide" Target="/ppt/slides/slide16.xml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5.xml"/><Relationship Id="rId8" Type="http://schemas.openxmlformats.org/officeDocument/2006/relationships/slide" Target="/ppt/slides/slide16.xml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7.xml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8.xml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slide" Target="/ppt/slides/slide4.xml"/><Relationship Id="rId10" Type="http://schemas.openxmlformats.org/officeDocument/2006/relationships/slide" Target="/ppt/slides/slide3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slide" Target="/ppt/slides/slide4.xml"/><Relationship Id="rId9" Type="http://schemas.openxmlformats.org/officeDocument/2006/relationships/slide" Target="/ppt/slides/slide20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7.xml"/><Relationship Id="rId10" Type="http://schemas.openxmlformats.org/officeDocument/2006/relationships/slide" Target="/ppt/slides/slide4.xml"/><Relationship Id="rId13" Type="http://schemas.openxmlformats.org/officeDocument/2006/relationships/slide" Target="/ppt/slides/slide13.xml"/><Relationship Id="rId12" Type="http://schemas.openxmlformats.org/officeDocument/2006/relationships/slide" Target="/ppt/slides/slide10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15" Type="http://schemas.openxmlformats.org/officeDocument/2006/relationships/slide" Target="/ppt/slides/slide19.xml"/><Relationship Id="rId14" Type="http://schemas.openxmlformats.org/officeDocument/2006/relationships/slide" Target="/ppt/slides/slide16.xml"/><Relationship Id="rId16" Type="http://schemas.openxmlformats.org/officeDocument/2006/relationships/slide" Target="/ppt/slides/slide3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slide" Target="/ppt/slides/slide5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slide" Target="/ppt/slides/slide6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8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9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Google Shape;164;p22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2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2">
            <a:hlinkClick action="ppaction://hlinksldjump" r:id="rId6"/>
          </p:cNvPr>
          <p:cNvSpPr/>
          <p:nvPr/>
        </p:nvSpPr>
        <p:spPr>
          <a:xfrm>
            <a:off x="636905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2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2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2">
            <a:hlinkClick action="ppaction://hlinksldjump" r:id="rId10"/>
          </p:cNvPr>
          <p:cNvSpPr/>
          <p:nvPr/>
        </p:nvSpPr>
        <p:spPr>
          <a:xfrm>
            <a:off x="4283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" name="Google Shape;176;p23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3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3">
            <a:hlinkClick action="ppaction://hlinksldjump" r:id="rId6"/>
          </p:cNvPr>
          <p:cNvSpPr/>
          <p:nvPr/>
        </p:nvSpPr>
        <p:spPr>
          <a:xfrm>
            <a:off x="636905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3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3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3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3">
            <a:hlinkClick action="ppaction://hlinksldjump" r:id="rId10"/>
          </p:cNvPr>
          <p:cNvSpPr/>
          <p:nvPr/>
        </p:nvSpPr>
        <p:spPr>
          <a:xfrm>
            <a:off x="4283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4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4">
            <a:hlinkClick action="ppaction://hlinksldjump" r:id="rId6"/>
          </p:cNvPr>
          <p:cNvSpPr/>
          <p:nvPr/>
        </p:nvSpPr>
        <p:spPr>
          <a:xfrm>
            <a:off x="636905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4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4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4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4">
            <a:hlinkClick action="ppaction://hlinksldjump" r:id="rId10"/>
          </p:cNvPr>
          <p:cNvSpPr/>
          <p:nvPr/>
        </p:nvSpPr>
        <p:spPr>
          <a:xfrm>
            <a:off x="4283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Google Shape;199;p25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5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5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5">
            <a:hlinkClick action="ppaction://hlinksldjump" r:id="rId7"/>
          </p:cNvPr>
          <p:cNvSpPr/>
          <p:nvPr/>
        </p:nvSpPr>
        <p:spPr>
          <a:xfrm>
            <a:off x="636905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5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5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5">
            <a:hlinkClick action="ppaction://hlinksldjump" r:id="rId10"/>
          </p:cNvPr>
          <p:cNvSpPr/>
          <p:nvPr/>
        </p:nvSpPr>
        <p:spPr>
          <a:xfrm>
            <a:off x="4283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26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6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6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6">
            <a:hlinkClick action="ppaction://hlinksldjump" r:id="rId7"/>
          </p:cNvPr>
          <p:cNvSpPr/>
          <p:nvPr/>
        </p:nvSpPr>
        <p:spPr>
          <a:xfrm>
            <a:off x="636905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6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6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6">
            <a:hlinkClick action="ppaction://hlinksldjump" r:id="rId10"/>
          </p:cNvPr>
          <p:cNvSpPr/>
          <p:nvPr/>
        </p:nvSpPr>
        <p:spPr>
          <a:xfrm>
            <a:off x="4283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7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7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7">
            <a:hlinkClick action="ppaction://hlinksldjump" r:id="rId7"/>
          </p:cNvPr>
          <p:cNvSpPr/>
          <p:nvPr/>
        </p:nvSpPr>
        <p:spPr>
          <a:xfrm>
            <a:off x="636905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7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7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7">
            <a:hlinkClick action="ppaction://hlinksldjump" r:id="rId10"/>
          </p:cNvPr>
          <p:cNvSpPr/>
          <p:nvPr/>
        </p:nvSpPr>
        <p:spPr>
          <a:xfrm>
            <a:off x="4283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4" name="Google Shape;234;p28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8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8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8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8">
            <a:hlinkClick action="ppaction://hlinksldjump" r:id="rId8"/>
          </p:cNvPr>
          <p:cNvSpPr/>
          <p:nvPr/>
        </p:nvSpPr>
        <p:spPr>
          <a:xfrm>
            <a:off x="636905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8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8">
            <a:hlinkClick action="ppaction://hlinksldjump" r:id="rId10"/>
          </p:cNvPr>
          <p:cNvSpPr/>
          <p:nvPr/>
        </p:nvSpPr>
        <p:spPr>
          <a:xfrm>
            <a:off x="4283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" name="Google Shape;246;p29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9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9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9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9">
            <a:hlinkClick action="ppaction://hlinksldjump" r:id="rId8"/>
          </p:cNvPr>
          <p:cNvSpPr/>
          <p:nvPr/>
        </p:nvSpPr>
        <p:spPr>
          <a:xfrm>
            <a:off x="636905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9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9">
            <a:hlinkClick action="ppaction://hlinksldjump" r:id="rId10"/>
          </p:cNvPr>
          <p:cNvSpPr/>
          <p:nvPr/>
        </p:nvSpPr>
        <p:spPr>
          <a:xfrm>
            <a:off x="4283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0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0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0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0">
            <a:hlinkClick action="ppaction://hlinksldjump" r:id="rId8"/>
          </p:cNvPr>
          <p:cNvSpPr/>
          <p:nvPr/>
        </p:nvSpPr>
        <p:spPr>
          <a:xfrm>
            <a:off x="636905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0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0">
            <a:hlinkClick action="ppaction://hlinksldjump" r:id="rId10"/>
          </p:cNvPr>
          <p:cNvSpPr/>
          <p:nvPr/>
        </p:nvSpPr>
        <p:spPr>
          <a:xfrm>
            <a:off x="4283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1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9" name="Google Shape;269;p31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1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1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1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1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1">
            <a:hlinkClick action="ppaction://hlinksldjump" r:id="rId9"/>
          </p:cNvPr>
          <p:cNvSpPr/>
          <p:nvPr/>
        </p:nvSpPr>
        <p:spPr>
          <a:xfrm>
            <a:off x="636905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1">
            <a:hlinkClick action="ppaction://hlinksldjump" r:id="rId10"/>
          </p:cNvPr>
          <p:cNvSpPr/>
          <p:nvPr/>
        </p:nvSpPr>
        <p:spPr>
          <a:xfrm>
            <a:off x="4283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/>
        </p:nvSpPr>
        <p:spPr>
          <a:xfrm>
            <a:off x="1888975" y="3477050"/>
            <a:ext cx="3159600" cy="484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59;p14">
            <a:hlinkClick action="ppaction://hlinksldjump" r:id="rId4"/>
          </p:cNvPr>
          <p:cNvSpPr/>
          <p:nvPr/>
        </p:nvSpPr>
        <p:spPr>
          <a:xfrm>
            <a:off x="636905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>
            <a:hlinkClick action="ppaction://hlinksldjump" r:id="rId5"/>
          </p:cNvPr>
          <p:cNvSpPr/>
          <p:nvPr/>
        </p:nvSpPr>
        <p:spPr>
          <a:xfrm>
            <a:off x="636905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>
            <a:hlinkClick action="ppaction://hlinksldjump" r:id="rId6"/>
          </p:cNvPr>
          <p:cNvSpPr/>
          <p:nvPr/>
        </p:nvSpPr>
        <p:spPr>
          <a:xfrm>
            <a:off x="636905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>
            <a:hlinkClick action="ppaction://hlinksldjump" r:id="rId7"/>
          </p:cNvPr>
          <p:cNvSpPr/>
          <p:nvPr/>
        </p:nvSpPr>
        <p:spPr>
          <a:xfrm>
            <a:off x="636905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>
            <a:hlinkClick action="ppaction://hlinksldjump" r:id="rId8"/>
          </p:cNvPr>
          <p:cNvSpPr/>
          <p:nvPr/>
        </p:nvSpPr>
        <p:spPr>
          <a:xfrm>
            <a:off x="636905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>
            <a:hlinkClick action="ppaction://hlinksldjump" r:id="rId9"/>
          </p:cNvPr>
          <p:cNvSpPr/>
          <p:nvPr/>
        </p:nvSpPr>
        <p:spPr>
          <a:xfrm>
            <a:off x="636905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>
            <a:hlinkClick action="ppaction://hlinksldjump" r:id="rId10"/>
          </p:cNvPr>
          <p:cNvSpPr/>
          <p:nvPr/>
        </p:nvSpPr>
        <p:spPr>
          <a:xfrm>
            <a:off x="3203250" y="4346250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2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p32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2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2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2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2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2">
            <a:hlinkClick action="ppaction://hlinksldjump" r:id="rId9"/>
          </p:cNvPr>
          <p:cNvSpPr/>
          <p:nvPr/>
        </p:nvSpPr>
        <p:spPr>
          <a:xfrm>
            <a:off x="636905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2">
            <a:hlinkClick action="ppaction://hlinksldjump" r:id="rId10"/>
          </p:cNvPr>
          <p:cNvSpPr/>
          <p:nvPr/>
        </p:nvSpPr>
        <p:spPr>
          <a:xfrm>
            <a:off x="4283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3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3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3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3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3">
            <a:hlinkClick action="ppaction://hlinksldjump" r:id="rId9"/>
          </p:cNvPr>
          <p:cNvSpPr/>
          <p:nvPr/>
        </p:nvSpPr>
        <p:spPr>
          <a:xfrm>
            <a:off x="636905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3">
            <a:hlinkClick action="ppaction://hlinksldjump" r:id="rId10"/>
          </p:cNvPr>
          <p:cNvSpPr/>
          <p:nvPr/>
        </p:nvSpPr>
        <p:spPr>
          <a:xfrm>
            <a:off x="4283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2540950" y="357736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2540950" y="434826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2540950" y="511916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2540950" y="589006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2540950" y="6694458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2540950" y="749881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15">
            <a:hlinkClick action="ppaction://hlinksldjump" r:id="rId4"/>
          </p:cNvPr>
          <p:cNvSpPr/>
          <p:nvPr/>
        </p:nvSpPr>
        <p:spPr>
          <a:xfrm>
            <a:off x="1136725" y="3560650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>
            <a:hlinkClick action="ppaction://hlinksldjump" r:id="rId5"/>
          </p:cNvPr>
          <p:cNvSpPr/>
          <p:nvPr/>
        </p:nvSpPr>
        <p:spPr>
          <a:xfrm>
            <a:off x="1136725" y="4329683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>
            <a:hlinkClick action="ppaction://hlinksldjump" r:id="rId6"/>
          </p:cNvPr>
          <p:cNvSpPr/>
          <p:nvPr/>
        </p:nvSpPr>
        <p:spPr>
          <a:xfrm>
            <a:off x="1136725" y="5098700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>
            <a:hlinkClick action="ppaction://hlinksldjump" r:id="rId7"/>
          </p:cNvPr>
          <p:cNvSpPr/>
          <p:nvPr/>
        </p:nvSpPr>
        <p:spPr>
          <a:xfrm>
            <a:off x="1136725" y="5890075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5">
            <a:hlinkClick action="ppaction://hlinksldjump" r:id="rId8"/>
          </p:cNvPr>
          <p:cNvSpPr/>
          <p:nvPr/>
        </p:nvSpPr>
        <p:spPr>
          <a:xfrm>
            <a:off x="1136725" y="6681450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>
            <a:hlinkClick action="ppaction://hlinksldjump" r:id="rId9"/>
          </p:cNvPr>
          <p:cNvSpPr/>
          <p:nvPr/>
        </p:nvSpPr>
        <p:spPr>
          <a:xfrm>
            <a:off x="1136725" y="7498825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>
            <a:hlinkClick action="ppaction://hlinksldjump" r:id="rId10"/>
          </p:cNvPr>
          <p:cNvSpPr/>
          <p:nvPr/>
        </p:nvSpPr>
        <p:spPr>
          <a:xfrm>
            <a:off x="641920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>
            <a:hlinkClick action="ppaction://hlinksldjump" r:id="rId11"/>
          </p:cNvPr>
          <p:cNvSpPr/>
          <p:nvPr/>
        </p:nvSpPr>
        <p:spPr>
          <a:xfrm>
            <a:off x="641920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>
            <a:hlinkClick action="ppaction://hlinksldjump" r:id="rId12"/>
          </p:cNvPr>
          <p:cNvSpPr/>
          <p:nvPr/>
        </p:nvSpPr>
        <p:spPr>
          <a:xfrm>
            <a:off x="641920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5">
            <a:hlinkClick action="ppaction://hlinksldjump" r:id="rId13"/>
          </p:cNvPr>
          <p:cNvSpPr/>
          <p:nvPr/>
        </p:nvSpPr>
        <p:spPr>
          <a:xfrm>
            <a:off x="641920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>
            <a:hlinkClick action="ppaction://hlinksldjump" r:id="rId14"/>
          </p:cNvPr>
          <p:cNvSpPr/>
          <p:nvPr/>
        </p:nvSpPr>
        <p:spPr>
          <a:xfrm>
            <a:off x="641920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5">
            <a:hlinkClick action="ppaction://hlinksldjump" r:id="rId15"/>
          </p:cNvPr>
          <p:cNvSpPr/>
          <p:nvPr/>
        </p:nvSpPr>
        <p:spPr>
          <a:xfrm>
            <a:off x="641920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5">
            <a:hlinkClick action="ppaction://hlinksldjump" r:id="rId16"/>
          </p:cNvPr>
          <p:cNvSpPr/>
          <p:nvPr/>
        </p:nvSpPr>
        <p:spPr>
          <a:xfrm>
            <a:off x="3584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94;p16">
            <a:hlinkClick action="ppaction://hlinksldjump" r:id="rId4"/>
          </p:cNvPr>
          <p:cNvSpPr/>
          <p:nvPr/>
        </p:nvSpPr>
        <p:spPr>
          <a:xfrm>
            <a:off x="636905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6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6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6">
            <a:hlinkClick action="ppaction://hlinksldjump" r:id="rId10"/>
          </p:cNvPr>
          <p:cNvSpPr/>
          <p:nvPr/>
        </p:nvSpPr>
        <p:spPr>
          <a:xfrm>
            <a:off x="411575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106;p17">
            <a:hlinkClick action="ppaction://hlinksldjump" r:id="rId4"/>
          </p:cNvPr>
          <p:cNvSpPr/>
          <p:nvPr/>
        </p:nvSpPr>
        <p:spPr>
          <a:xfrm>
            <a:off x="636905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7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7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7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7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7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7">
            <a:hlinkClick action="ppaction://hlinksldjump" r:id="rId10"/>
          </p:cNvPr>
          <p:cNvSpPr/>
          <p:nvPr/>
        </p:nvSpPr>
        <p:spPr>
          <a:xfrm>
            <a:off x="4283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>
            <a:hlinkClick action="ppaction://hlinksldjump" r:id="rId4"/>
          </p:cNvPr>
          <p:cNvSpPr/>
          <p:nvPr/>
        </p:nvSpPr>
        <p:spPr>
          <a:xfrm>
            <a:off x="636905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8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8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8">
            <a:hlinkClick action="ppaction://hlinksldjump" r:id="rId10"/>
          </p:cNvPr>
          <p:cNvSpPr/>
          <p:nvPr/>
        </p:nvSpPr>
        <p:spPr>
          <a:xfrm>
            <a:off x="4283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" name="Google Shape;129;p19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>
            <a:hlinkClick action="ppaction://hlinksldjump" r:id="rId5"/>
          </p:cNvPr>
          <p:cNvSpPr/>
          <p:nvPr/>
        </p:nvSpPr>
        <p:spPr>
          <a:xfrm>
            <a:off x="636905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9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9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9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9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9">
            <a:hlinkClick action="ppaction://hlinksldjump" r:id="rId10"/>
          </p:cNvPr>
          <p:cNvSpPr/>
          <p:nvPr/>
        </p:nvSpPr>
        <p:spPr>
          <a:xfrm>
            <a:off x="4283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p20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0">
            <a:hlinkClick action="ppaction://hlinksldjump" r:id="rId5"/>
          </p:cNvPr>
          <p:cNvSpPr/>
          <p:nvPr/>
        </p:nvSpPr>
        <p:spPr>
          <a:xfrm>
            <a:off x="636905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0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0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0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0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0">
            <a:hlinkClick action="ppaction://hlinksldjump" r:id="rId10"/>
          </p:cNvPr>
          <p:cNvSpPr/>
          <p:nvPr/>
        </p:nvSpPr>
        <p:spPr>
          <a:xfrm>
            <a:off x="4283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1">
            <a:hlinkClick action="ppaction://hlinksldjump" r:id="rId5"/>
          </p:cNvPr>
          <p:cNvSpPr/>
          <p:nvPr/>
        </p:nvSpPr>
        <p:spPr>
          <a:xfrm>
            <a:off x="636905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1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1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1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1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1">
            <a:hlinkClick action="ppaction://hlinksldjump" r:id="rId10"/>
          </p:cNvPr>
          <p:cNvSpPr/>
          <p:nvPr/>
        </p:nvSpPr>
        <p:spPr>
          <a:xfrm>
            <a:off x="4283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