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144000" cx="6858000"/>
  <p:notesSz cx="6858000" cy="9144000"/>
  <p:embeddedFontLs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6738b6455_0_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6738b645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c56846cd2_0_2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c56846cd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56846cd2_0_2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56846cd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c56846cd2_0_2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c56846cd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56846cd2_0_31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c56846c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56846cd2_0_34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c56846cd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c56846cd2_0_37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c56846cd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c56846cd2_0_4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c56846cd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c56846cd2_0_4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c56846c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56846cd2_0_4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56846cd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c56846cd2_0_4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c56846cd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c56846cd2_0_5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c56846cd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c56846cd2_0_5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c56846cd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6738b6455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6738b645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56846cd2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56846c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56846cd2_0_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c56846c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56846cd2_0_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c56846c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56846cd2_0_1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56846cd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c56846cd2_0_1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c56846cd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56846cd2_0_1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56846c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1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2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4.xml"/><Relationship Id="rId8" Type="http://schemas.openxmlformats.org/officeDocument/2006/relationships/slide" Target="/ppt/slides/slide16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5.xml"/><Relationship Id="rId8" Type="http://schemas.openxmlformats.org/officeDocument/2006/relationships/slide" Target="/ppt/slides/slide16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7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slide" Target="/ppt/slides/slide4.xml"/><Relationship Id="rId10" Type="http://schemas.openxmlformats.org/officeDocument/2006/relationships/slide" Target="/ppt/slides/slide3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slide" Target="/ppt/slides/slide4.xml"/><Relationship Id="rId9" Type="http://schemas.openxmlformats.org/officeDocument/2006/relationships/slide" Target="/ppt/slides/slide20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slide" Target="/ppt/slides/slide4.xml"/><Relationship Id="rId13" Type="http://schemas.openxmlformats.org/officeDocument/2006/relationships/slide" Target="/ppt/slides/slide13.xml"/><Relationship Id="rId12" Type="http://schemas.openxmlformats.org/officeDocument/2006/relationships/slide" Target="/ppt/slides/slide10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15" Type="http://schemas.openxmlformats.org/officeDocument/2006/relationships/slide" Target="/ppt/slides/slide19.xml"/><Relationship Id="rId14" Type="http://schemas.openxmlformats.org/officeDocument/2006/relationships/slide" Target="/ppt/slides/slide16.xml"/><Relationship Id="rId16" Type="http://schemas.openxmlformats.org/officeDocument/2006/relationships/slide" Target="/ppt/slides/slide3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slide" Target="/ppt/slides/slide5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slide" Target="/ppt/slides/slide6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8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9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5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6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28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2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888975" y="3477050"/>
            <a:ext cx="3159600" cy="4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14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10"/>
          </p:cNvPr>
          <p:cNvSpPr/>
          <p:nvPr/>
        </p:nvSpPr>
        <p:spPr>
          <a:xfrm>
            <a:off x="3203250" y="4346250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2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2540950" y="35773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40950" y="43482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540950" y="51191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540950" y="58900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40950" y="6694458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540950" y="749881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5">
            <a:hlinkClick action="ppaction://hlinksldjump" r:id="rId4"/>
          </p:cNvPr>
          <p:cNvSpPr/>
          <p:nvPr/>
        </p:nvSpPr>
        <p:spPr>
          <a:xfrm>
            <a:off x="1136725" y="35606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>
            <a:hlinkClick action="ppaction://hlinksldjump" r:id="rId5"/>
          </p:cNvPr>
          <p:cNvSpPr/>
          <p:nvPr/>
        </p:nvSpPr>
        <p:spPr>
          <a:xfrm>
            <a:off x="1136725" y="4329683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>
            <a:hlinkClick action="ppaction://hlinksldjump" r:id="rId6"/>
          </p:cNvPr>
          <p:cNvSpPr/>
          <p:nvPr/>
        </p:nvSpPr>
        <p:spPr>
          <a:xfrm>
            <a:off x="1136725" y="509870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>
            <a:hlinkClick action="ppaction://hlinksldjump" r:id="rId7"/>
          </p:cNvPr>
          <p:cNvSpPr/>
          <p:nvPr/>
        </p:nvSpPr>
        <p:spPr>
          <a:xfrm>
            <a:off x="1136725" y="589007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>
            <a:hlinkClick action="ppaction://hlinksldjump" r:id="rId8"/>
          </p:cNvPr>
          <p:cNvSpPr/>
          <p:nvPr/>
        </p:nvSpPr>
        <p:spPr>
          <a:xfrm>
            <a:off x="1136725" y="66814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>
            <a:hlinkClick action="ppaction://hlinksldjump" r:id="rId9"/>
          </p:cNvPr>
          <p:cNvSpPr/>
          <p:nvPr/>
        </p:nvSpPr>
        <p:spPr>
          <a:xfrm>
            <a:off x="1136725" y="749882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>
            <a:hlinkClick action="ppaction://hlinksldjump" r:id="rId10"/>
          </p:cNvPr>
          <p:cNvSpPr/>
          <p:nvPr/>
        </p:nvSpPr>
        <p:spPr>
          <a:xfrm>
            <a:off x="641920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>
            <a:hlinkClick action="ppaction://hlinksldjump" r:id="rId11"/>
          </p:cNvPr>
          <p:cNvSpPr/>
          <p:nvPr/>
        </p:nvSpPr>
        <p:spPr>
          <a:xfrm>
            <a:off x="641920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>
            <a:hlinkClick action="ppaction://hlinksldjump" r:id="rId12"/>
          </p:cNvPr>
          <p:cNvSpPr/>
          <p:nvPr/>
        </p:nvSpPr>
        <p:spPr>
          <a:xfrm>
            <a:off x="641920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>
            <a:hlinkClick action="ppaction://hlinksldjump" r:id="rId13"/>
          </p:cNvPr>
          <p:cNvSpPr/>
          <p:nvPr/>
        </p:nvSpPr>
        <p:spPr>
          <a:xfrm>
            <a:off x="641920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>
            <a:hlinkClick action="ppaction://hlinksldjump" r:id="rId14"/>
          </p:cNvPr>
          <p:cNvSpPr/>
          <p:nvPr/>
        </p:nvSpPr>
        <p:spPr>
          <a:xfrm>
            <a:off x="641920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>
            <a:hlinkClick action="ppaction://hlinksldjump" r:id="rId15"/>
          </p:cNvPr>
          <p:cNvSpPr/>
          <p:nvPr/>
        </p:nvSpPr>
        <p:spPr>
          <a:xfrm>
            <a:off x="641920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>
            <a:hlinkClick action="ppaction://hlinksldjump" r:id="rId16"/>
          </p:cNvPr>
          <p:cNvSpPr/>
          <p:nvPr/>
        </p:nvSpPr>
        <p:spPr>
          <a:xfrm>
            <a:off x="3584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6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7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