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9144000" cx="6858000"/>
  <p:notesSz cx="6858000" cy="9144000"/>
  <p:embeddedFontLst>
    <p:embeddedFont>
      <p:font typeface="Century Gothic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enturyGothic-bold.fntdata"/><Relationship Id="rId27" Type="http://schemas.openxmlformats.org/officeDocument/2006/relationships/font" Target="fonts/CenturyGothi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enturyGothic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CenturyGothic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8c6f71dd41_0_2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8c6f71dd41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8c56846cd2_0_2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8c56846cd2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8c56846cd2_0_2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8c56846cd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8c56846cd2_0_2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8c56846cd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c56846cd2_0_31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8c56846cd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8c56846cd2_0_34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8c56846cd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8c56846cd2_0_37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8c56846cd2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c56846cd2_0_4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c56846cd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c56846cd2_0_4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c56846cd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8c56846cd2_0_4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8c56846cd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c56846cd2_0_4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c56846cd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8c56846cd2_0_52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8c56846cd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8c56846cd2_0_5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8c56846cd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8c6f71dd41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8c6f71dd4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8c56846cd2_0_0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8c56846cd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8c56846cd2_0_5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8c56846cd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8c56846cd2_0_8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8c56846cd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c56846cd2_0_13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c56846cd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8c56846cd2_0_16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8c56846cd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c56846cd2_0_19:notes"/>
          <p:cNvSpPr/>
          <p:nvPr>
            <p:ph idx="2" type="sldImg"/>
          </p:nvPr>
        </p:nvSpPr>
        <p:spPr>
          <a:xfrm>
            <a:off x="2143434" y="685800"/>
            <a:ext cx="25719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c56846cd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233781" y="1323689"/>
            <a:ext cx="6390300" cy="364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233775" y="5038444"/>
            <a:ext cx="6390300" cy="140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233775" y="1966444"/>
            <a:ext cx="6390300" cy="3490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233775" y="5603956"/>
            <a:ext cx="6390300" cy="23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233775" y="3823733"/>
            <a:ext cx="6390300" cy="1496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233775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3624300" y="2048844"/>
            <a:ext cx="3000000" cy="607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233775" y="987733"/>
            <a:ext cx="2106000" cy="1343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233775" y="2470400"/>
            <a:ext cx="2106000" cy="565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367688" y="800267"/>
            <a:ext cx="4775700" cy="727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3429000" y="-222"/>
            <a:ext cx="3429000" cy="9144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199125" y="2192311"/>
            <a:ext cx="3033900" cy="26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199125" y="4983244"/>
            <a:ext cx="3033900" cy="21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3704625" y="1287244"/>
            <a:ext cx="2877600" cy="6569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233775" y="7521022"/>
            <a:ext cx="4499100" cy="107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33775" y="791156"/>
            <a:ext cx="6390300" cy="10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33775" y="2048844"/>
            <a:ext cx="6390300" cy="60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4343" y="8290163"/>
            <a:ext cx="411600" cy="69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1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2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4.xml"/><Relationship Id="rId8" Type="http://schemas.openxmlformats.org/officeDocument/2006/relationships/slide" Target="/ppt/slides/slide16.xml"/></Relationships>
</file>

<file path=ppt/slides/_rels/slide1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5.xml"/><Relationship Id="rId8" Type="http://schemas.openxmlformats.org/officeDocument/2006/relationships/slide" Target="/ppt/slides/slide16.xml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7.xml"/></Relationships>
</file>

<file path=ppt/slides/_rels/slide1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8.xml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Relationship Id="rId4" Type="http://schemas.openxmlformats.org/officeDocument/2006/relationships/slide" Target="/ppt/slides/slide4.xml"/><Relationship Id="rId10" Type="http://schemas.openxmlformats.org/officeDocument/2006/relationships/slide" Target="/ppt/slides/slide3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9" Type="http://schemas.openxmlformats.org/officeDocument/2006/relationships/slide" Target="/ppt/slides/slide20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Relationship Id="rId4" Type="http://schemas.openxmlformats.org/officeDocument/2006/relationships/slide" Target="/ppt/slides/slide4.xml"/><Relationship Id="rId9" Type="http://schemas.openxmlformats.org/officeDocument/2006/relationships/slide" Target="/ppt/slides/slide21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slide" Target="/ppt/slides/slide7.xml"/><Relationship Id="rId10" Type="http://schemas.openxmlformats.org/officeDocument/2006/relationships/slide" Target="/ppt/slides/slide4.xml"/><Relationship Id="rId13" Type="http://schemas.openxmlformats.org/officeDocument/2006/relationships/slide" Target="/ppt/slides/slide13.xml"/><Relationship Id="rId12" Type="http://schemas.openxmlformats.org/officeDocument/2006/relationships/slide" Target="/ppt/slides/slide10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15" Type="http://schemas.openxmlformats.org/officeDocument/2006/relationships/slide" Target="/ppt/slides/slide19.xml"/><Relationship Id="rId14" Type="http://schemas.openxmlformats.org/officeDocument/2006/relationships/slide" Target="/ppt/slides/slide16.xml"/><Relationship Id="rId16" Type="http://schemas.openxmlformats.org/officeDocument/2006/relationships/slide" Target="/ppt/slides/slide3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4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slide" Target="/ppt/slides/slide5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slide" Target="/ppt/slides/slide6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7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8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slide" Target="/ppt/slides/slide3.xm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slide" Target="/ppt/slides/slide4.xml"/><Relationship Id="rId9" Type="http://schemas.openxmlformats.org/officeDocument/2006/relationships/slide" Target="/ppt/slides/slide19.xml"/><Relationship Id="rId5" Type="http://schemas.openxmlformats.org/officeDocument/2006/relationships/slide" Target="/ppt/slides/slide9.xml"/><Relationship Id="rId6" Type="http://schemas.openxmlformats.org/officeDocument/2006/relationships/slide" Target="/ppt/slides/slide10.xml"/><Relationship Id="rId7" Type="http://schemas.openxmlformats.org/officeDocument/2006/relationships/slide" Target="/ppt/slides/slide13.xml"/><Relationship Id="rId8" Type="http://schemas.openxmlformats.org/officeDocument/2006/relationships/slide" Target="/ppt/slides/slide1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2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4" name="Google Shape;164;p2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2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2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3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3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23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4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4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4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4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9" name="Google Shape;199;p25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5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5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5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6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26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6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6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7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7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7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28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8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8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9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6" name="Google Shape;246;p2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9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9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9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0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0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1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p3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31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1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1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/>
        </p:nvSpPr>
        <p:spPr>
          <a:xfrm>
            <a:off x="1888975" y="3477050"/>
            <a:ext cx="3159600" cy="4848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Google Shape;59;p14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>
            <a:hlinkClick action="ppaction://hlinksldjump" r:id="rId6"/>
          </p:cNvPr>
          <p:cNvSpPr/>
          <p:nvPr/>
        </p:nvSpPr>
        <p:spPr>
          <a:xfrm>
            <a:off x="636905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>
            <a:hlinkClick action="ppaction://hlinksldjump" r:id="rId7"/>
          </p:cNvPr>
          <p:cNvSpPr/>
          <p:nvPr/>
        </p:nvSpPr>
        <p:spPr>
          <a:xfrm>
            <a:off x="636905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>
            <a:hlinkClick action="ppaction://hlinksldjump" r:id="rId8"/>
          </p:cNvPr>
          <p:cNvSpPr/>
          <p:nvPr/>
        </p:nvSpPr>
        <p:spPr>
          <a:xfrm>
            <a:off x="636905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>
            <a:hlinkClick action="ppaction://hlinksldjump" r:id="rId10"/>
          </p:cNvPr>
          <p:cNvSpPr/>
          <p:nvPr/>
        </p:nvSpPr>
        <p:spPr>
          <a:xfrm>
            <a:off x="3203250" y="4346250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2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32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2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2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2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2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2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3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3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3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3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3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3">
            <a:hlinkClick action="ppaction://hlinksldjump" r:id="rId9"/>
          </p:cNvPr>
          <p:cNvSpPr/>
          <p:nvPr/>
        </p:nvSpPr>
        <p:spPr>
          <a:xfrm>
            <a:off x="636905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3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2540950" y="35773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2540950" y="43482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540950" y="51191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540950" y="589006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4" name="Google Shape;74;p15"/>
          <p:cNvSpPr txBox="1"/>
          <p:nvPr/>
        </p:nvSpPr>
        <p:spPr>
          <a:xfrm>
            <a:off x="2540950" y="6694458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540950" y="7498817"/>
            <a:ext cx="2925300" cy="4512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5">
            <a:hlinkClick action="ppaction://hlinksldjump" r:id="rId4"/>
          </p:cNvPr>
          <p:cNvSpPr/>
          <p:nvPr/>
        </p:nvSpPr>
        <p:spPr>
          <a:xfrm>
            <a:off x="1136725" y="35606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>
            <a:hlinkClick action="ppaction://hlinksldjump" r:id="rId5"/>
          </p:cNvPr>
          <p:cNvSpPr/>
          <p:nvPr/>
        </p:nvSpPr>
        <p:spPr>
          <a:xfrm>
            <a:off x="1136725" y="4329683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>
            <a:hlinkClick action="ppaction://hlinksldjump" r:id="rId6"/>
          </p:cNvPr>
          <p:cNvSpPr/>
          <p:nvPr/>
        </p:nvSpPr>
        <p:spPr>
          <a:xfrm>
            <a:off x="1136725" y="509870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>
            <a:hlinkClick action="ppaction://hlinksldjump" r:id="rId7"/>
          </p:cNvPr>
          <p:cNvSpPr/>
          <p:nvPr/>
        </p:nvSpPr>
        <p:spPr>
          <a:xfrm>
            <a:off x="1136725" y="589007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>
            <a:hlinkClick action="ppaction://hlinksldjump" r:id="rId8"/>
          </p:cNvPr>
          <p:cNvSpPr/>
          <p:nvPr/>
        </p:nvSpPr>
        <p:spPr>
          <a:xfrm>
            <a:off x="1136725" y="6681450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>
            <a:hlinkClick action="ppaction://hlinksldjump" r:id="rId9"/>
          </p:cNvPr>
          <p:cNvSpPr/>
          <p:nvPr/>
        </p:nvSpPr>
        <p:spPr>
          <a:xfrm>
            <a:off x="1136725" y="7498825"/>
            <a:ext cx="10197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>
            <a:hlinkClick action="ppaction://hlinksldjump" r:id="rId10"/>
          </p:cNvPr>
          <p:cNvSpPr/>
          <p:nvPr/>
        </p:nvSpPr>
        <p:spPr>
          <a:xfrm>
            <a:off x="641920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>
            <a:hlinkClick action="ppaction://hlinksldjump" r:id="rId11"/>
          </p:cNvPr>
          <p:cNvSpPr/>
          <p:nvPr/>
        </p:nvSpPr>
        <p:spPr>
          <a:xfrm>
            <a:off x="641920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>
            <a:hlinkClick action="ppaction://hlinksldjump" r:id="rId12"/>
          </p:cNvPr>
          <p:cNvSpPr/>
          <p:nvPr/>
        </p:nvSpPr>
        <p:spPr>
          <a:xfrm>
            <a:off x="6419200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>
            <a:hlinkClick action="ppaction://hlinksldjump" r:id="rId13"/>
          </p:cNvPr>
          <p:cNvSpPr/>
          <p:nvPr/>
        </p:nvSpPr>
        <p:spPr>
          <a:xfrm>
            <a:off x="6419200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>
            <a:hlinkClick action="ppaction://hlinksldjump" r:id="rId14"/>
          </p:cNvPr>
          <p:cNvSpPr/>
          <p:nvPr/>
        </p:nvSpPr>
        <p:spPr>
          <a:xfrm>
            <a:off x="6419200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>
            <a:hlinkClick action="ppaction://hlinksldjump" r:id="rId15"/>
          </p:cNvPr>
          <p:cNvSpPr/>
          <p:nvPr/>
        </p:nvSpPr>
        <p:spPr>
          <a:xfrm>
            <a:off x="6419200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>
            <a:hlinkClick action="ppaction://hlinksldjump" r:id="rId16"/>
          </p:cNvPr>
          <p:cNvSpPr/>
          <p:nvPr/>
        </p:nvSpPr>
        <p:spPr>
          <a:xfrm>
            <a:off x="3584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6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6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6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" name="Google Shape;106;p17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7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7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>
            <a:hlinkClick action="ppaction://hlinksldjump" r:id="rId10"/>
          </p:cNvPr>
          <p:cNvSpPr/>
          <p:nvPr/>
        </p:nvSpPr>
        <p:spPr>
          <a:xfrm>
            <a:off x="421800" y="53477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>
            <a:hlinkClick action="ppaction://hlinksldjump" r:id="rId4"/>
          </p:cNvPr>
          <p:cNvSpPr/>
          <p:nvPr/>
        </p:nvSpPr>
        <p:spPr>
          <a:xfrm>
            <a:off x="6369050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>
            <a:hlinkClick action="ppaction://hlinksldjump" r:id="rId5"/>
          </p:cNvPr>
          <p:cNvSpPr/>
          <p:nvPr/>
        </p:nvSpPr>
        <p:spPr>
          <a:xfrm>
            <a:off x="6435917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8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8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8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8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/>
        </p:nvSpPr>
        <p:spPr>
          <a:xfrm>
            <a:off x="1738525" y="2758250"/>
            <a:ext cx="3270300" cy="101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Century Gothic"/>
                <a:ea typeface="Century Gothic"/>
                <a:cs typeface="Century Gothic"/>
                <a:sym typeface="Century Gothic"/>
              </a:rPr>
              <a:t>ADD TEXT HERE</a:t>
            </a:r>
            <a:endParaRPr b="1" sz="2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19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9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9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1103300" y="1069875"/>
            <a:ext cx="5199000" cy="71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Type notes here...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20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0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0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0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0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1">
            <a:hlinkClick action="ppaction://hlinksldjump" r:id="rId4"/>
          </p:cNvPr>
          <p:cNvSpPr/>
          <p:nvPr/>
        </p:nvSpPr>
        <p:spPr>
          <a:xfrm>
            <a:off x="6435917" y="9862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21">
            <a:hlinkClick action="ppaction://hlinksldjump" r:id="rId5"/>
          </p:cNvPr>
          <p:cNvSpPr/>
          <p:nvPr/>
        </p:nvSpPr>
        <p:spPr>
          <a:xfrm>
            <a:off x="6369050" y="215838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21">
            <a:hlinkClick action="ppaction://hlinksldjump" r:id="rId6"/>
          </p:cNvPr>
          <p:cNvSpPr/>
          <p:nvPr/>
        </p:nvSpPr>
        <p:spPr>
          <a:xfrm>
            <a:off x="6435917" y="3313767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>
            <a:hlinkClick action="ppaction://hlinksldjump" r:id="rId7"/>
          </p:cNvPr>
          <p:cNvSpPr/>
          <p:nvPr/>
        </p:nvSpPr>
        <p:spPr>
          <a:xfrm>
            <a:off x="6435917" y="4485900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1">
            <a:hlinkClick action="ppaction://hlinksldjump" r:id="rId8"/>
          </p:cNvPr>
          <p:cNvSpPr/>
          <p:nvPr/>
        </p:nvSpPr>
        <p:spPr>
          <a:xfrm>
            <a:off x="6435917" y="5658033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1">
            <a:hlinkClick action="ppaction://hlinksldjump" r:id="rId9"/>
          </p:cNvPr>
          <p:cNvSpPr/>
          <p:nvPr/>
        </p:nvSpPr>
        <p:spPr>
          <a:xfrm>
            <a:off x="6435917" y="6830158"/>
            <a:ext cx="351000" cy="10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1">
            <a:hlinkClick action="ppaction://hlinksldjump" r:id="rId10"/>
          </p:cNvPr>
          <p:cNvSpPr/>
          <p:nvPr/>
        </p:nvSpPr>
        <p:spPr>
          <a:xfrm>
            <a:off x="434625" y="534925"/>
            <a:ext cx="451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