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17A769-C26E-4D9E-84E1-B3F04C06522D}">
  <a:tblStyle styleId="{6517A769-C26E-4D9E-84E1-B3F04C0652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Average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9b3273a1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9b3273a1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9b3273a1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9b3273a1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9b3273a1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9b3273a1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9b3273a1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9b3273a1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9b3273a1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9b3273a1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12075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Kinetic Molecular Theory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Justification Planning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4"/>
            <a:ext cx="8159400" cy="18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</a:t>
            </a:r>
            <a:r>
              <a:rPr lang="en" u="sng">
                <a:solidFill>
                  <a:schemeClr val="hlink"/>
                </a:solidFill>
                <a:hlinkClick action="ppaction://hlinkshowjump?jump=nextslide"/>
              </a:rPr>
              <a:t>HERE</a:t>
            </a:r>
            <a:r>
              <a:rPr lang="en"/>
              <a:t> if you are confident in your science writing skills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</a:t>
            </a:r>
            <a:r>
              <a:rPr lang="en" u="sng">
                <a:solidFill>
                  <a:schemeClr val="hlink"/>
                </a:solidFill>
                <a:hlinkClick action="ppaction://hlinksldjump" r:id="rId3"/>
              </a:rPr>
              <a:t>HERE</a:t>
            </a:r>
            <a:r>
              <a:rPr lang="en"/>
              <a:t> if you need some extra support in your science writing skills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want to write on these slides </a:t>
            </a:r>
            <a:r>
              <a:rPr b="1" lang="en"/>
              <a:t>make a copy</a:t>
            </a:r>
            <a:r>
              <a:rPr lang="en"/>
              <a:t> and attach it to your assignment!!!!!!!!!!!!!!!!!!!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180500" y="130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Feeling confident?  Address these topics in paragraph form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249300" y="629825"/>
            <a:ext cx="8583000" cy="42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-What is kinetic molecular theory?</a:t>
            </a:r>
            <a:br>
              <a:rPr lang="en"/>
            </a:br>
            <a:r>
              <a:rPr lang="en"/>
              <a:t>-What is diffusion and how does the speed of diffusion help understand the speed of molecules?</a:t>
            </a:r>
            <a:br>
              <a:rPr lang="en"/>
            </a:br>
            <a:r>
              <a:rPr lang="en"/>
              <a:t>-State the claim.</a:t>
            </a:r>
            <a:br>
              <a:rPr lang="en"/>
            </a:br>
            <a:r>
              <a:rPr lang="en"/>
              <a:t>-Explain the </a:t>
            </a:r>
            <a:r>
              <a:rPr lang="en"/>
              <a:t>experimental</a:t>
            </a:r>
            <a:r>
              <a:rPr lang="en"/>
              <a:t> procedure.</a:t>
            </a:r>
            <a:br>
              <a:rPr lang="en"/>
            </a:br>
            <a:r>
              <a:rPr lang="en"/>
              <a:t>-Explain the data collected.</a:t>
            </a:r>
            <a:br>
              <a:rPr lang="en"/>
            </a:br>
            <a:r>
              <a:rPr lang="en"/>
              <a:t>-Explain IN DETAIL how the data collected supports the claim. </a:t>
            </a:r>
            <a:br>
              <a:rPr lang="en"/>
            </a:br>
            <a:r>
              <a:rPr lang="en"/>
              <a:t>-Try to use a 3rd person passive voice.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Re-read </a:t>
            </a:r>
            <a:r>
              <a:rPr lang="en"/>
              <a:t>your</a:t>
            </a:r>
            <a:r>
              <a:rPr lang="en"/>
              <a:t> paragraph and when you are happy with it, add it to your CER clide and then click </a:t>
            </a:r>
            <a:r>
              <a:rPr lang="en" u="sng">
                <a:solidFill>
                  <a:schemeClr val="hlink"/>
                </a:solidFill>
                <a:hlinkClick action="ppaction://hlinksldjump" r:id="rId3"/>
              </a:rPr>
              <a:t>HERE</a:t>
            </a:r>
            <a:r>
              <a:rPr lang="en"/>
              <a:t> to visit the rubric.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a little support?  Use the next 3 slides as a graphic organizer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62375" y="576300"/>
            <a:ext cx="9017400" cy="44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 What is kinetic molecular theory?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Kinetic molecular theory is _______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Step 2:  What is diffusion?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Diffusion is _____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Step 3: How does the speed of diffusion help to </a:t>
            </a:r>
            <a:r>
              <a:rPr lang="en">
                <a:solidFill>
                  <a:schemeClr val="dk2"/>
                </a:solidFill>
              </a:rPr>
              <a:t>understand</a:t>
            </a:r>
            <a:r>
              <a:rPr lang="en">
                <a:solidFill>
                  <a:schemeClr val="dk2"/>
                </a:solidFill>
              </a:rPr>
              <a:t> the speed of molecules?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Since molecules are too small to see, measuring the speed of diffusion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When diffusion is faster, the molecules are moving ______. (Faster or slower?)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0000"/>
                </a:solidFill>
              </a:rPr>
              <a:t>When diffusion takes longer, the molecules are moving_______. (Faster or slower?)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73" name="Google Shape;73;p15">
            <a:hlinkClick action="ppaction://hlinksldjump" r:id="rId3"/>
          </p:cNvPr>
          <p:cNvSpPr txBox="1"/>
          <p:nvPr/>
        </p:nvSpPr>
        <p:spPr>
          <a:xfrm>
            <a:off x="6508125" y="656050"/>
            <a:ext cx="2374800" cy="61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Click here when you are ready to  move on!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 organizer Slide 2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62375" y="576300"/>
            <a:ext cx="9017400" cy="44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4: State the claim!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(Look on your justification slide!)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Step 5:  Explain the steps you took.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(Look to the procedure slide and put it in your own words!)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Step 6: Explain the data you collected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The ice cold water had a temperature of _____ and took ____ to fully diffuse.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0000"/>
                </a:solidFill>
              </a:rPr>
              <a:t>(Pick a TRANSITION WORD), the hot water had a temperature of _____ and took ____ to fully diffuse.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0" name="Google Shape;80;p16">
            <a:hlinkClick action="ppaction://hlinksldjump" r:id="rId3"/>
          </p:cNvPr>
          <p:cNvSpPr txBox="1"/>
          <p:nvPr/>
        </p:nvSpPr>
        <p:spPr>
          <a:xfrm>
            <a:off x="6508125" y="656050"/>
            <a:ext cx="2374800" cy="61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Click here when you are ready to  move on!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 Organizer Slide 3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62375" y="576300"/>
            <a:ext cx="9017400" cy="44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7:  Explain in detail how the data supports the claim.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(How does the speed of diffusion support that the molecules are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moving faster?)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Step 8: Check the red text you have written to make sure you use the THIRD PERSON PASSIVE VOICE. (It should not say “I” or “we”.)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Then put all of your red text on your CER slide, and reformat it as black. 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2"/>
                </a:solidFill>
              </a:rPr>
              <a:t>Now you are ready for the rubric!  Click </a:t>
            </a:r>
            <a:r>
              <a:rPr lang="en" u="sng">
                <a:solidFill>
                  <a:schemeClr val="hlink"/>
                </a:solidFill>
                <a:hlinkClick action="ppaction://hlinksldjump" r:id="rId3"/>
              </a:rPr>
              <a:t>here</a:t>
            </a:r>
            <a:r>
              <a:rPr lang="en">
                <a:solidFill>
                  <a:schemeClr val="dk2"/>
                </a:solidFill>
              </a:rPr>
              <a:t> to view it. 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103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Rubric</a:t>
            </a:r>
            <a:endParaRPr/>
          </a:p>
        </p:txBody>
      </p:sp>
      <p:graphicFrame>
        <p:nvGraphicFramePr>
          <p:cNvPr id="92" name="Google Shape;92;p18"/>
          <p:cNvGraphicFramePr/>
          <p:nvPr/>
        </p:nvGraphicFramePr>
        <p:xfrm>
          <a:off x="187050" y="676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{6517A769-C26E-4D9E-84E1-B3F04C06522D}</a:tableStyleId>
              </a:tblPr>
              <a:tblGrid>
                <a:gridCol w="5156800"/>
                <a:gridCol w="1328000"/>
                <a:gridCol w="2333175"/>
              </a:tblGrid>
              <a:tr h="6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Component of Justification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Available points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Points I think I earned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clearly explained kinetic molecular theory and diffusion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81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clearly explained how the speed of diffusion connects to the speed of the molecules.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97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stated my claim in the justification.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clearly explained my experimental procedure.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3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clearly explained the data I collected.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1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 clearly explained how the data supports my claim.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1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My justification has proper punctuation and grammar and is in the 3rd person passive voice.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